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146" r:id="rId1"/>
    <p:sldMasterId id="2147487175" r:id="rId2"/>
    <p:sldMasterId id="2147487276" r:id="rId3"/>
    <p:sldMasterId id="2147487303" r:id="rId4"/>
    <p:sldMasterId id="2147487438" r:id="rId5"/>
  </p:sldMasterIdLst>
  <p:notesMasterIdLst>
    <p:notesMasterId r:id="rId20"/>
  </p:notesMasterIdLst>
  <p:handoutMasterIdLst>
    <p:handoutMasterId r:id="rId21"/>
  </p:handoutMasterIdLst>
  <p:sldIdLst>
    <p:sldId id="1065" r:id="rId6"/>
    <p:sldId id="1213" r:id="rId7"/>
    <p:sldId id="1214" r:id="rId8"/>
    <p:sldId id="1215" r:id="rId9"/>
    <p:sldId id="1221" r:id="rId10"/>
    <p:sldId id="1216" r:id="rId11"/>
    <p:sldId id="1217" r:id="rId12"/>
    <p:sldId id="1218" r:id="rId13"/>
    <p:sldId id="1220" r:id="rId14"/>
    <p:sldId id="1222" r:id="rId15"/>
    <p:sldId id="1224" r:id="rId16"/>
    <p:sldId id="1225" r:id="rId17"/>
    <p:sldId id="1168" r:id="rId18"/>
    <p:sldId id="1223" r:id="rId19"/>
  </p:sldIdLst>
  <p:sldSz cx="12188825"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719" userDrawn="1">
          <p15:clr>
            <a:srgbClr val="A4A3A4"/>
          </p15:clr>
        </p15:guide>
        <p15:guide id="6" pos="7343">
          <p15:clr>
            <a:srgbClr val="A4A3A4"/>
          </p15:clr>
        </p15:guide>
        <p15:guide id="7" pos="287" userDrawn="1">
          <p15:clr>
            <a:srgbClr val="A4A3A4"/>
          </p15:clr>
        </p15:guide>
        <p15:guide id="8" orient="horz" pos="1056">
          <p15:clr>
            <a:srgbClr val="A4A3A4"/>
          </p15:clr>
        </p15:guide>
        <p15:guide id="9" orient="horz" pos="4319">
          <p15:clr>
            <a:srgbClr val="A4A3A4"/>
          </p15:clr>
        </p15:guide>
        <p15:guide id="10">
          <p15:clr>
            <a:srgbClr val="A4A3A4"/>
          </p15:clr>
        </p15:guide>
        <p15:guide id="11" pos="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u Sood" initials="TS" lastIdx="11" clrIdx="0">
    <p:extLst/>
  </p:cmAuthor>
  <p:cmAuthor id="2" name="Dan Brooks" initials="DB" lastIdx="34" clrIdx="1">
    <p:extLst/>
  </p:cmAuthor>
  <p:cmAuthor id="3" name="deicher" initials="d" lastIdx="1" clrIdx="2"/>
  <p:cmAuthor id="4" name="Jay Chugh" initials="" lastIdx="23" clrIdx="3"/>
  <p:cmAuthor id="5" name="Eric Jacobsen" initials="EJ" lastIdx="9" clrIdx="4">
    <p:extLst>
      <p:ext uri="{19B8F6BF-5375-455C-9EA6-DF929625EA0E}">
        <p15:presenceInfo xmlns:p15="http://schemas.microsoft.com/office/powerpoint/2012/main" userId="Eric Jacobs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97AB"/>
    <a:srgbClr val="7796AB"/>
    <a:srgbClr val="7795AA"/>
    <a:srgbClr val="7997AC"/>
    <a:srgbClr val="FF8D14"/>
    <a:srgbClr val="007395"/>
    <a:srgbClr val="00B050"/>
    <a:srgbClr val="A54C5F"/>
    <a:srgbClr val="668194"/>
    <a:srgbClr val="DDE7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76" autoAdjust="0"/>
    <p:restoredTop sz="94434" autoAdjust="0"/>
  </p:normalViewPr>
  <p:slideViewPr>
    <p:cSldViewPr snapToGrid="0">
      <p:cViewPr varScale="1">
        <p:scale>
          <a:sx n="116" d="100"/>
          <a:sy n="116" d="100"/>
        </p:scale>
        <p:origin x="444" y="108"/>
      </p:cViewPr>
      <p:guideLst>
        <p:guide orient="horz" pos="2160"/>
        <p:guide orient="horz" pos="3744"/>
        <p:guide orient="horz" pos="960"/>
        <p:guide orient="horz" pos="1248"/>
        <p:guide pos="3719"/>
        <p:guide pos="7343"/>
        <p:guide pos="287"/>
        <p:guide orient="horz" pos="1056"/>
        <p:guide orient="horz" pos="4319"/>
        <p:guide/>
        <p:guide pos="2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0" d="100"/>
          <a:sy n="60" d="100"/>
        </p:scale>
        <p:origin x="-34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51"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gs" Target="tags/tag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22-Feb-19</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338"/>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203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baseline="0" dirty="0" smtClean="0">
                <a:solidFill>
                  <a:srgbClr val="000000"/>
                </a:solidFill>
                <a:latin typeface="+mn-lt"/>
                <a:ea typeface="+mn-ea"/>
                <a:cs typeface="+mn-cs"/>
              </a:rPr>
              <a:t>Blockchain can be leveraged across the insurance value chain due to its ability to offer long-term strategic benefits such as lower operational costs in the form of reduced duplication of processes, reduced counterparty risks, increased automation of processes, and secure and decentralized transactions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548051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64445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r>
              <a:rPr lang="en-GB" sz="1100" kern="1200" dirty="0">
                <a:solidFill>
                  <a:srgbClr val="000000"/>
                </a:solidFill>
                <a:effectLst/>
                <a:latin typeface="+mn-lt"/>
                <a:ea typeface="+mn-ea"/>
                <a:cs typeface="+mn-cs"/>
              </a:rPr>
              <a:t>Am still trying to get my head round what product mgt are up to in terms of our core blockchain offer, but in a nutshell they appear to be targeting simplifying the deployment of certain types of blockchain (</a:t>
            </a:r>
            <a:r>
              <a:rPr lang="en-GB" sz="1100" kern="1200" dirty="0" err="1">
                <a:solidFill>
                  <a:srgbClr val="000000"/>
                </a:solidFill>
                <a:effectLst/>
                <a:latin typeface="+mn-lt"/>
                <a:ea typeface="+mn-ea"/>
                <a:cs typeface="+mn-cs"/>
              </a:rPr>
              <a:t>hyperledger</a:t>
            </a:r>
            <a:r>
              <a:rPr lang="en-GB" sz="1100" kern="1200" dirty="0">
                <a:solidFill>
                  <a:srgbClr val="000000"/>
                </a:solidFill>
                <a:effectLst/>
                <a:latin typeface="+mn-lt"/>
                <a:ea typeface="+mn-ea"/>
                <a:cs typeface="+mn-cs"/>
              </a:rPr>
              <a:t> based blockchains) – so </a:t>
            </a:r>
          </a:p>
          <a:p>
            <a:pPr marL="228600" lvl="0" indent="-228600">
              <a:buFont typeface="+mj-lt"/>
              <a:buAutoNum type="arabicPeriod"/>
            </a:pPr>
            <a:r>
              <a:rPr lang="en-GB" sz="1100" kern="1200" dirty="0">
                <a:solidFill>
                  <a:srgbClr val="000000"/>
                </a:solidFill>
                <a:effectLst/>
                <a:latin typeface="+mn-lt"/>
                <a:ea typeface="+mn-ea"/>
                <a:cs typeface="+mn-cs"/>
              </a:rPr>
              <a:t>making it simpler for an organisation to deploy and operate</a:t>
            </a:r>
          </a:p>
          <a:p>
            <a:pPr marL="228600" lvl="0" indent="-228600">
              <a:buFont typeface="+mj-lt"/>
              <a:buAutoNum type="arabicPeriod"/>
            </a:pPr>
            <a:r>
              <a:rPr lang="en-GB" sz="1100" kern="1200" dirty="0">
                <a:solidFill>
                  <a:srgbClr val="000000"/>
                </a:solidFill>
                <a:effectLst/>
                <a:latin typeface="+mn-lt"/>
                <a:ea typeface="+mn-ea"/>
                <a:cs typeface="+mn-cs"/>
              </a:rPr>
              <a:t>making it simpler for a multi actor (consortium) </a:t>
            </a:r>
          </a:p>
          <a:p>
            <a:r>
              <a:rPr lang="en-GB" sz="1100" kern="1200" dirty="0">
                <a:solidFill>
                  <a:srgbClr val="000000"/>
                </a:solidFill>
                <a:effectLst/>
                <a:latin typeface="+mn-lt"/>
                <a:ea typeface="+mn-ea"/>
                <a:cs typeface="+mn-cs"/>
              </a:rPr>
              <a:t>It should appeal to our FS customer  (at least those using Hyperledger based blockchains)</a:t>
            </a:r>
          </a:p>
          <a:p>
            <a:r>
              <a:rPr lang="en-GB" sz="1100" kern="1200" dirty="0">
                <a:solidFill>
                  <a:srgbClr val="000000"/>
                </a:solidFill>
                <a:effectLst/>
                <a:latin typeface="+mn-lt"/>
                <a:ea typeface="+mn-ea"/>
                <a:cs typeface="+mn-cs"/>
              </a:rPr>
              <a:t> </a:t>
            </a:r>
          </a:p>
          <a:p>
            <a:r>
              <a:rPr lang="en-GB" sz="1100" kern="1200" dirty="0">
                <a:solidFill>
                  <a:srgbClr val="000000"/>
                </a:solidFill>
                <a:effectLst/>
                <a:latin typeface="+mn-lt"/>
                <a:ea typeface="+mn-ea"/>
                <a:cs typeface="+mn-cs"/>
              </a:rPr>
              <a:t>We could still play a role in </a:t>
            </a:r>
            <a:r>
              <a:rPr lang="en-GB" sz="1100" b="1" kern="1200" dirty="0">
                <a:solidFill>
                  <a:srgbClr val="000000"/>
                </a:solidFill>
                <a:effectLst/>
                <a:latin typeface="+mn-lt"/>
                <a:ea typeface="+mn-ea"/>
                <a:cs typeface="+mn-cs"/>
              </a:rPr>
              <a:t>non</a:t>
            </a:r>
            <a:r>
              <a:rPr lang="en-GB" sz="1100" kern="1200" dirty="0">
                <a:solidFill>
                  <a:srgbClr val="000000"/>
                </a:solidFill>
                <a:effectLst/>
                <a:latin typeface="+mn-lt"/>
                <a:ea typeface="+mn-ea"/>
                <a:cs typeface="+mn-cs"/>
              </a:rPr>
              <a:t>Hyperledger based blockchains but unlikely at the blockchain level (would be an above and below play for them)</a:t>
            </a:r>
          </a:p>
          <a:p>
            <a:r>
              <a:rPr lang="en-GB" sz="1100" kern="1200" dirty="0">
                <a:solidFill>
                  <a:srgbClr val="000000"/>
                </a:solidFill>
                <a:effectLst/>
                <a:latin typeface="+mn-lt"/>
                <a:ea typeface="+mn-ea"/>
                <a:cs typeface="+mn-cs"/>
              </a:rPr>
              <a:t> </a:t>
            </a:r>
          </a:p>
          <a:p>
            <a:r>
              <a:rPr lang="en-GB" sz="1100" kern="1200" dirty="0">
                <a:solidFill>
                  <a:srgbClr val="000000"/>
                </a:solidFill>
                <a:effectLst/>
                <a:latin typeface="+mn-lt"/>
                <a:ea typeface="+mn-ea"/>
                <a:cs typeface="+mn-cs"/>
              </a:rPr>
              <a:t>Points to note</a:t>
            </a:r>
          </a:p>
          <a:p>
            <a:pPr lvl="0"/>
            <a:r>
              <a:rPr lang="en-GB" sz="1100" kern="1200" dirty="0">
                <a:solidFill>
                  <a:srgbClr val="000000"/>
                </a:solidFill>
                <a:effectLst/>
                <a:latin typeface="+mn-lt"/>
                <a:ea typeface="+mn-ea"/>
                <a:cs typeface="+mn-cs"/>
              </a:rPr>
              <a:t>If you’re wondering why there is a “graduated” colour in there, that’s because there are multiple software implementations of blockchain tech out there, some open and some proprietary and we don’t provide support for them all (but even the ones we don’t support like Corda we could run on IaaS and the applications on top could still consume oracle be integrated with Oracle etc).</a:t>
            </a:r>
          </a:p>
          <a:p>
            <a:r>
              <a:rPr lang="en-GB" sz="1100" kern="1200" dirty="0">
                <a:solidFill>
                  <a:srgbClr val="000000"/>
                </a:solidFill>
                <a:effectLst/>
                <a:latin typeface="+mn-lt"/>
                <a:ea typeface="+mn-ea"/>
                <a:cs typeface="+mn-cs"/>
              </a:rPr>
              <a:t> </a:t>
            </a:r>
          </a:p>
          <a:p>
            <a:pPr lvl="0"/>
            <a:r>
              <a:rPr lang="en-GB" sz="1100" kern="1200" dirty="0">
                <a:solidFill>
                  <a:srgbClr val="000000"/>
                </a:solidFill>
                <a:effectLst/>
                <a:latin typeface="+mn-lt"/>
                <a:ea typeface="+mn-ea"/>
                <a:cs typeface="+mn-cs"/>
              </a:rPr>
              <a:t>Deck on use cases to follow in a couple of weeks – I have asked my team to pull together specific scenarios related to the banks and insurers they work with so we keep it real / avoid the hypotheticals.</a:t>
            </a:r>
          </a:p>
          <a:p>
            <a:r>
              <a:rPr lang="en-GB" sz="1100" kern="1200" dirty="0">
                <a:solidFill>
                  <a:srgbClr val="000000"/>
                </a:solidFill>
                <a:effectLst/>
                <a:latin typeface="+mn-lt"/>
                <a:ea typeface="+mn-ea"/>
                <a:cs typeface="+mn-cs"/>
              </a:rPr>
              <a:t> </a:t>
            </a:r>
          </a:p>
          <a:p>
            <a:pPr lvl="1"/>
            <a:r>
              <a:rPr lang="en-GB" sz="1050" kern="1200" dirty="0">
                <a:solidFill>
                  <a:srgbClr val="000000"/>
                </a:solidFill>
                <a:effectLst/>
                <a:latin typeface="+mn-lt"/>
                <a:ea typeface="+mn-ea"/>
                <a:cs typeface="+mn-cs"/>
              </a:rPr>
              <a:t>Right now in FS we tend to see mainly permissioned blockchains (where groups/consortiums of Banks are getting together to solve a problem with other banks, regulators and other orgs like land registries and  cases like Trade Finance, Letters of credit, Mortgages (Property Valuations), Reference Data etc</a:t>
            </a:r>
          </a:p>
          <a:p>
            <a:pPr lvl="1"/>
            <a:r>
              <a:rPr lang="en-GB" sz="1050" kern="1200" dirty="0">
                <a:solidFill>
                  <a:srgbClr val="000000"/>
                </a:solidFill>
                <a:effectLst/>
                <a:latin typeface="+mn-lt"/>
                <a:ea typeface="+mn-ea"/>
                <a:cs typeface="+mn-cs"/>
              </a:rPr>
              <a:t>We are not seeing to many permission-less “bitcoin” / Etherium ones (at least coming out of banks)</a:t>
            </a:r>
            <a:br>
              <a:rPr lang="en-GB" sz="1050" kern="1200" dirty="0">
                <a:solidFill>
                  <a:srgbClr val="000000"/>
                </a:solidFill>
                <a:effectLst/>
                <a:latin typeface="+mn-lt"/>
                <a:ea typeface="+mn-ea"/>
                <a:cs typeface="+mn-cs"/>
              </a:rPr>
            </a:br>
            <a:endParaRPr lang="en-GB" sz="1050" kern="1200" dirty="0">
              <a:solidFill>
                <a:srgbClr val="000000"/>
              </a:solidFill>
              <a:effectLst/>
              <a:latin typeface="+mn-lt"/>
              <a:ea typeface="+mn-ea"/>
              <a:cs typeface="+mn-cs"/>
            </a:endParaRPr>
          </a:p>
          <a:p>
            <a:pPr lvl="0"/>
            <a:r>
              <a:rPr lang="en-GB" sz="1100" kern="1200" dirty="0">
                <a:solidFill>
                  <a:srgbClr val="000000"/>
                </a:solidFill>
                <a:effectLst/>
                <a:latin typeface="+mn-lt"/>
                <a:ea typeface="+mn-ea"/>
                <a:cs typeface="+mn-cs"/>
              </a:rPr>
              <a:t>We are now seeing interest from a handful EMEA customers e.g. HSBC, ING, Generali, Credit Agricole etc</a:t>
            </a:r>
            <a:br>
              <a:rPr lang="en-GB" sz="1100" kern="1200" dirty="0">
                <a:solidFill>
                  <a:srgbClr val="000000"/>
                </a:solidFill>
                <a:effectLst/>
                <a:latin typeface="+mn-lt"/>
                <a:ea typeface="+mn-ea"/>
                <a:cs typeface="+mn-cs"/>
              </a:rPr>
            </a:br>
            <a:endParaRPr lang="en-GB" sz="1100" kern="1200" dirty="0">
              <a:solidFill>
                <a:srgbClr val="000000"/>
              </a:solidFill>
              <a:effectLst/>
              <a:latin typeface="+mn-lt"/>
              <a:ea typeface="+mn-ea"/>
              <a:cs typeface="+mn-cs"/>
            </a:endParaRPr>
          </a:p>
          <a:p>
            <a:pPr lvl="0"/>
            <a:r>
              <a:rPr lang="en-GB" sz="1100" kern="1200" dirty="0">
                <a:solidFill>
                  <a:srgbClr val="000000"/>
                </a:solidFill>
                <a:effectLst/>
                <a:latin typeface="+mn-lt"/>
                <a:ea typeface="+mn-ea"/>
                <a:cs typeface="+mn-cs"/>
              </a:rPr>
              <a:t>We have some Startups, ISVs and Fintechs also in the Blockchain area (so plays might be to them as well as banks)</a:t>
            </a:r>
          </a:p>
          <a:p>
            <a:r>
              <a:rPr lang="en-GB" sz="1100" kern="1200" dirty="0">
                <a:solidFill>
                  <a:srgbClr val="000000"/>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8C72D9AE-7182-4680-8F79-479C4181FF08}" type="slidenum">
              <a:rPr lang="en-GB" smtClean="0"/>
              <a:t>14</a:t>
            </a:fld>
            <a:endParaRPr lang="en-GB" dirty="0"/>
          </a:p>
        </p:txBody>
      </p:sp>
    </p:spTree>
    <p:extLst>
      <p:ext uri="{BB962C8B-B14F-4D97-AF65-F5344CB8AC3E}">
        <p14:creationId xmlns:p14="http://schemas.microsoft.com/office/powerpoint/2010/main" val="27487097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7.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10.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10.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10.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7.jpe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7.jpe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jp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10.jpe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5.jp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10.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jp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image" Target="../media/image10.jpeg"/><Relationship Id="rId4" Type="http://schemas.openxmlformats.org/officeDocument/2006/relationships/image" Target="../media/image12.jp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jp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0.jpe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5.xml"/><Relationship Id="rId5" Type="http://schemas.openxmlformats.org/officeDocument/2006/relationships/image" Target="../media/image2.png"/><Relationship Id="rId4" Type="http://schemas.openxmlformats.org/officeDocument/2006/relationships/image" Target="../media/image7.jpe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jpg"/><Relationship Id="rId1" Type="http://schemas.openxmlformats.org/officeDocument/2006/relationships/slideMaster" Target="../slideMasters/slideMaster5.xml"/><Relationship Id="rId5" Type="http://schemas.openxmlformats.org/officeDocument/2006/relationships/image" Target="../media/image2.png"/><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Tree>
    <p:extLst>
      <p:ext uri="{BB962C8B-B14F-4D97-AF65-F5344CB8AC3E}">
        <p14:creationId xmlns:p14="http://schemas.microsoft.com/office/powerpoint/2010/main" val="403330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 name="Title 1"/>
          <p:cNvSpPr>
            <a:spLocks noGrp="1"/>
          </p:cNvSpPr>
          <p:nvPr>
            <p:ph type="title"/>
          </p:nvPr>
        </p:nvSpPr>
        <p:spPr>
          <a:xfrm>
            <a:off x="531812" y="406400"/>
            <a:ext cx="11125200" cy="889000"/>
          </a:xfrm>
        </p:spPr>
        <p:txBody>
          <a:bodyPr/>
          <a:lstStyle/>
          <a:p>
            <a:r>
              <a:rPr lang="en-US"/>
              <a:t>Click to edit Master title style</a:t>
            </a:r>
            <a:endParaRPr dirty="0"/>
          </a:p>
        </p:txBody>
      </p:sp>
      <p:sp>
        <p:nvSpPr>
          <p:cNvPr id="5"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424198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Tree>
    <p:extLst>
      <p:ext uri="{BB962C8B-B14F-4D97-AF65-F5344CB8AC3E}">
        <p14:creationId xmlns:p14="http://schemas.microsoft.com/office/powerpoint/2010/main" val="240777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latin typeface="Calibri"/>
              </a:rPr>
              <a:pPr/>
              <a:t>22-Feb-19</a:t>
            </a:fld>
            <a:endParaRPr dirty="0">
              <a:solidFill>
                <a:srgbClr val="58595B"/>
              </a:solidFill>
              <a:latin typeface="Calibri"/>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latin typeface="Calibri"/>
              </a:rPr>
              <a:pPr/>
              <a:t>‹#›</a:t>
            </a:fld>
            <a:endParaRPr dirty="0">
              <a:solidFill>
                <a:srgbClr val="58595B"/>
              </a:solidFill>
              <a:latin typeface="Calibri"/>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408829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1_Blank">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7" name="Text Placeholder 12"/>
          <p:cNvSpPr>
            <a:spLocks noGrp="1"/>
          </p:cNvSpPr>
          <p:nvPr>
            <p:ph type="body" sz="quarter" idx="13" hasCustomPrompt="1"/>
          </p:nvPr>
        </p:nvSpPr>
        <p:spPr>
          <a:xfrm>
            <a:off x="531824"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pic>
        <p:nvPicPr>
          <p:cNvPr id="9" name="Picture 8"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0"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latin typeface="Calibri"/>
              </a:rPr>
              <a:pPr/>
              <a:t>‹#›</a:t>
            </a:fld>
            <a:endParaRPr lang="en-US" dirty="0">
              <a:solidFill>
                <a:srgbClr val="58595B"/>
              </a:solidFill>
              <a:latin typeface="Calibri"/>
            </a:endParaRPr>
          </a:p>
        </p:txBody>
      </p:sp>
      <p:sp>
        <p:nvSpPr>
          <p:cNvPr id="11" name="TextBox 10"/>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Tree>
    <p:extLst>
      <p:ext uri="{BB962C8B-B14F-4D97-AF65-F5344CB8AC3E}">
        <p14:creationId xmlns:p14="http://schemas.microsoft.com/office/powerpoint/2010/main" val="287304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latin typeface="Calibri"/>
              </a:rPr>
              <a:pPr/>
              <a:t>‹#›</a:t>
            </a:fld>
            <a:endParaRPr lang="en-US" dirty="0">
              <a:solidFill>
                <a:srgbClr val="58595B"/>
              </a:solidFill>
              <a:latin typeface="Calibri"/>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Tree>
    <p:extLst>
      <p:ext uri="{BB962C8B-B14F-4D97-AF65-F5344CB8AC3E}">
        <p14:creationId xmlns:p14="http://schemas.microsoft.com/office/powerpoint/2010/main" val="178642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latin typeface="Calibri"/>
              </a:rPr>
              <a:pPr/>
              <a:t>‹#›</a:t>
            </a:fld>
            <a:endParaRPr lang="en-US" dirty="0">
              <a:solidFill>
                <a:srgbClr val="58595B"/>
              </a:solidFill>
              <a:latin typeface="Calibri"/>
            </a:endParaRPr>
          </a:p>
        </p:txBody>
      </p:sp>
    </p:spTree>
    <p:extLst>
      <p:ext uri="{BB962C8B-B14F-4D97-AF65-F5344CB8AC3E}">
        <p14:creationId xmlns:p14="http://schemas.microsoft.com/office/powerpoint/2010/main" val="419125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9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latin typeface="Calibri"/>
              </a:rPr>
              <a:pPr/>
              <a:t>‹#›</a:t>
            </a:fld>
            <a:endParaRPr lang="en-US" dirty="0">
              <a:solidFill>
                <a:srgbClr val="58595B"/>
              </a:solidFill>
              <a:latin typeface="Calibri"/>
            </a:endParaRPr>
          </a:p>
        </p:txBody>
      </p:sp>
      <p:sp>
        <p:nvSpPr>
          <p:cNvPr id="10" name="TextBox 9"/>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Tree>
    <p:extLst>
      <p:ext uri="{BB962C8B-B14F-4D97-AF65-F5344CB8AC3E}">
        <p14:creationId xmlns:p14="http://schemas.microsoft.com/office/powerpoint/2010/main" val="264297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5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b="15736"/>
          <a:stretch/>
        </p:blipFill>
        <p:spPr>
          <a:xfrm>
            <a:off x="0" y="7338"/>
            <a:ext cx="12188825" cy="6850662"/>
          </a:xfrm>
          <a:prstGeom prst="rect">
            <a:avLst/>
          </a:prstGeom>
        </p:spPr>
      </p:pic>
      <p:sp>
        <p:nvSpPr>
          <p:cNvPr id="8" name="Parallelogram 7"/>
          <p:cNvSpPr/>
          <p:nvPr userDrawn="1"/>
        </p:nvSpPr>
        <p:spPr>
          <a:xfrm>
            <a:off x="6421801" y="-1536700"/>
            <a:ext cx="8958805" cy="4973039"/>
          </a:xfrm>
          <a:prstGeom prst="parallelogram">
            <a:avLst>
              <a:gd name="adj" fmla="val 36579"/>
            </a:avLst>
          </a:prstGeom>
          <a:blipFill dpi="0" rotWithShape="1">
            <a:blip r:embed="rId4"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0" name="Parallelogram 9"/>
          <p:cNvSpPr/>
          <p:nvPr userDrawn="1"/>
        </p:nvSpPr>
        <p:spPr>
          <a:xfrm>
            <a:off x="5550408" y="1078992"/>
            <a:ext cx="8724393" cy="5779010"/>
          </a:xfrm>
          <a:prstGeom prst="parallelogram">
            <a:avLst>
              <a:gd name="adj" fmla="val 36579"/>
            </a:avLst>
          </a:prstGeom>
          <a:gradFill flip="none" rotWithShape="1">
            <a:gsLst>
              <a:gs pos="0">
                <a:schemeClr val="accent1">
                  <a:alpha val="84000"/>
                  <a:lumMod val="75000"/>
                </a:schemeClr>
              </a:gs>
              <a:gs pos="100000">
                <a:schemeClr val="accent1">
                  <a:lumMod val="60000"/>
                  <a:lumOff val="40000"/>
                </a:schemeClr>
              </a:gs>
            </a:gsLst>
            <a:lin ang="564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1"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fld id="{C51EAA63-D034-42AE-91FA-B13B9518C7BE}" type="slidenum">
              <a:rPr lang="en-US" smtClean="0">
                <a:latin typeface="Calibri"/>
              </a:rPr>
              <a:pPr/>
              <a:t>‹#›</a:t>
            </a:fld>
            <a:endParaRPr lang="en-US" dirty="0">
              <a:latin typeface="Calibri"/>
            </a:endParaRPr>
          </a:p>
        </p:txBody>
      </p:sp>
      <p:sp>
        <p:nvSpPr>
          <p:cNvPr id="12" name="TextBox 11"/>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latin typeface="Calibri"/>
              </a:rPr>
              <a:t>Copyright © </a:t>
            </a:r>
            <a:r>
              <a:rPr lang="en-US" sz="850" dirty="0">
                <a:solidFill>
                  <a:schemeClr val="bg1"/>
                </a:solidFill>
                <a:latin typeface="Calibri"/>
              </a:rPr>
              <a:t>2017,</a:t>
            </a:r>
            <a:r>
              <a:rPr sz="850" dirty="0">
                <a:solidFill>
                  <a:schemeClr val="bg1"/>
                </a:solidFill>
                <a:latin typeface="Calibri"/>
              </a:rPr>
              <a:t> Oracle and/or its affiliates. All rights reserved.  </a:t>
            </a:r>
          </a:p>
        </p:txBody>
      </p:sp>
      <p:pic>
        <p:nvPicPr>
          <p:cNvPr id="13" name="Picture 12"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74789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OOW SF17 TiOOW SF17 Section Header with Photo-Blu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22-Feb-19</a:t>
            </a:fld>
            <a:endParaRPr lang="en-US" dirty="0"/>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FFFFFF"/>
                </a:solidFill>
              </a:defRPr>
            </a:lvl1pPr>
          </a:lstStyle>
          <a:p>
            <a:fld id="{C51EAA63-D034-42AE-91FA-B13B9518C7BE}" type="slidenum">
              <a:rPr lang="en-US" smtClean="0">
                <a:latin typeface="Calibri"/>
              </a:rPr>
              <a:pPr/>
              <a:t>‹#›</a:t>
            </a:fld>
            <a:endParaRPr lang="en-US" dirty="0">
              <a:latin typeface="Calibri"/>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latin typeface="Calibri"/>
              </a:rPr>
              <a:t>Copyright © </a:t>
            </a:r>
            <a:r>
              <a:rPr lang="en-US" sz="850" dirty="0">
                <a:solidFill>
                  <a:srgbClr val="FFFFFF"/>
                </a:solidFill>
                <a:latin typeface="Calibri"/>
              </a:rPr>
              <a:t>2017,</a:t>
            </a:r>
            <a:r>
              <a:rPr sz="850" dirty="0">
                <a:solidFill>
                  <a:srgbClr val="FFFFFF"/>
                </a:solidFill>
                <a:latin typeface="Calibri"/>
              </a:rPr>
              <a:t> Oracle and/or its affiliates. All rights reserved.  </a:t>
            </a:r>
          </a:p>
        </p:txBody>
      </p:sp>
    </p:spTree>
    <p:extLst>
      <p:ext uri="{BB962C8B-B14F-4D97-AF65-F5344CB8AC3E}">
        <p14:creationId xmlns:p14="http://schemas.microsoft.com/office/powerpoint/2010/main" val="225745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1151" y="406400"/>
            <a:ext cx="11125861" cy="431801"/>
          </a:xfrm>
        </p:spPr>
        <p:txBody>
          <a:bodyPr/>
          <a:lstStyle>
            <a:lvl1pPr>
              <a:defRPr sz="2800"/>
            </a:lvl1pPr>
          </a:lstStyle>
          <a:p>
            <a:r>
              <a:rPr lang="en-US" dirty="0"/>
              <a:t>Click to edit Master title style</a:t>
            </a:r>
            <a:endParaRPr dirty="0"/>
          </a:p>
        </p:txBody>
      </p:sp>
      <p:sp>
        <p:nvSpPr>
          <p:cNvPr id="3" name="Content Placeholder 2"/>
          <p:cNvSpPr>
            <a:spLocks noGrp="1"/>
          </p:cNvSpPr>
          <p:nvPr>
            <p:ph idx="1"/>
          </p:nvPr>
        </p:nvSpPr>
        <p:spPr>
          <a:xfrm>
            <a:off x="530491" y="1371600"/>
            <a:ext cx="11126522" cy="990600"/>
          </a:xfrm>
        </p:spPr>
        <p:txBody>
          <a:bodyPr/>
          <a:lstStyle>
            <a:lvl1pPr marL="0" indent="0">
              <a:buNone/>
              <a:defRPr sz="2000"/>
            </a:lvl1pPr>
            <a:lvl2pPr>
              <a:defRPr sz="1800"/>
            </a:lvl2pPr>
            <a:lvl3pPr>
              <a:defRPr sz="1600"/>
            </a:lvl3pPr>
            <a:lvl4pPr>
              <a:defRPr sz="1400"/>
            </a:lvl4pPr>
            <a:lvl5pPr>
              <a:defRPr sz="1200"/>
            </a:lvl5pPr>
          </a:lstStyle>
          <a:p>
            <a:pPr lvl="0"/>
            <a:r>
              <a:rPr lang="en-US" dirty="0"/>
              <a:t>Click to edit Master </a:t>
            </a:r>
            <a:r>
              <a:rPr lang="en-US"/>
              <a:t>text styles</a:t>
            </a:r>
            <a:endParaRPr lang="en-US" dirty="0"/>
          </a:p>
        </p:txBody>
      </p:sp>
      <p:sp>
        <p:nvSpPr>
          <p:cNvPr id="11" name="Text Placeholder 10"/>
          <p:cNvSpPr>
            <a:spLocks noGrp="1"/>
          </p:cNvSpPr>
          <p:nvPr>
            <p:ph type="body" sz="quarter" idx="14"/>
          </p:nvPr>
        </p:nvSpPr>
        <p:spPr>
          <a:xfrm>
            <a:off x="530491" y="914400"/>
            <a:ext cx="11126521" cy="381000"/>
          </a:xfrm>
        </p:spPr>
        <p:txBody>
          <a:bodyPr/>
          <a:lstStyle>
            <a:lvl1pPr marL="0" indent="0">
              <a:buNone/>
              <a:defRPr>
                <a:latin typeface="+mj-lt"/>
              </a:defRPr>
            </a:lvl1pPr>
            <a:lvl2pPr marL="274320" indent="0">
              <a:buNone/>
              <a:defRPr/>
            </a:lvl2pPr>
            <a:lvl3pPr marL="548640" indent="0">
              <a:buNone/>
              <a:defRPr/>
            </a:lvl3pPr>
            <a:lvl4pPr marL="777240" indent="0">
              <a:buNone/>
              <a:defRPr/>
            </a:lvl4pPr>
            <a:lvl5pPr marL="1005840" indent="0">
              <a:buNone/>
              <a:defRPr/>
            </a:lvl5pPr>
          </a:lstStyle>
          <a:p>
            <a:pPr lvl="0"/>
            <a:r>
              <a:rPr lang="en-US" dirty="0"/>
              <a:t>Click to edit Master text styles</a:t>
            </a:r>
          </a:p>
        </p:txBody>
      </p:sp>
      <p:sp>
        <p:nvSpPr>
          <p:cNvPr id="15" name="Content Placeholder 14"/>
          <p:cNvSpPr>
            <a:spLocks noGrp="1"/>
          </p:cNvSpPr>
          <p:nvPr>
            <p:ph sz="quarter" idx="15"/>
          </p:nvPr>
        </p:nvSpPr>
        <p:spPr>
          <a:xfrm>
            <a:off x="530225" y="2667000"/>
            <a:ext cx="3390309" cy="3429000"/>
          </a:xfrm>
        </p:spPr>
        <p:txBody>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4"/>
          <p:cNvSpPr>
            <a:spLocks noGrp="1"/>
          </p:cNvSpPr>
          <p:nvPr>
            <p:ph sz="quarter" idx="16"/>
          </p:nvPr>
        </p:nvSpPr>
        <p:spPr>
          <a:xfrm>
            <a:off x="4151905" y="2667000"/>
            <a:ext cx="3883339" cy="3429000"/>
          </a:xfrm>
        </p:spPr>
        <p:txBody>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4"/>
          <p:cNvSpPr>
            <a:spLocks noGrp="1"/>
          </p:cNvSpPr>
          <p:nvPr>
            <p:ph sz="quarter" idx="17"/>
          </p:nvPr>
        </p:nvSpPr>
        <p:spPr>
          <a:xfrm>
            <a:off x="8268380" y="2667000"/>
            <a:ext cx="3390309" cy="3429000"/>
          </a:xfrm>
        </p:spPr>
        <p:txBody>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p:cNvSpPr txBox="1"/>
          <p:nvPr userDrawn="1"/>
        </p:nvSpPr>
        <p:spPr>
          <a:xfrm>
            <a:off x="534400" y="2418550"/>
            <a:ext cx="1177271" cy="248450"/>
          </a:xfrm>
          <a:prstGeom prst="rect">
            <a:avLst/>
          </a:prstGeom>
          <a:noFill/>
        </p:spPr>
        <p:txBody>
          <a:bodyPr wrap="none" lIns="0" tIns="0" rIns="0" bIns="0" rtlCol="0">
            <a:noAutofit/>
          </a:bodyPr>
          <a:lstStyle/>
          <a:p>
            <a:pPr>
              <a:lnSpc>
                <a:spcPct val="90000"/>
              </a:lnSpc>
            </a:pPr>
            <a:r>
              <a:rPr lang="en-US" sz="1600" b="1" dirty="0">
                <a:solidFill>
                  <a:srgbClr val="10181A"/>
                </a:solidFill>
              </a:rPr>
              <a:t>ISSUES:</a:t>
            </a:r>
          </a:p>
        </p:txBody>
      </p:sp>
      <p:sp>
        <p:nvSpPr>
          <p:cNvPr id="19" name="TextBox 18"/>
          <p:cNvSpPr txBox="1"/>
          <p:nvPr userDrawn="1"/>
        </p:nvSpPr>
        <p:spPr>
          <a:xfrm>
            <a:off x="4189412" y="2415217"/>
            <a:ext cx="1177271" cy="248450"/>
          </a:xfrm>
          <a:prstGeom prst="rect">
            <a:avLst/>
          </a:prstGeom>
          <a:noFill/>
        </p:spPr>
        <p:txBody>
          <a:bodyPr wrap="none" lIns="0" tIns="0" rIns="0" bIns="0" rtlCol="0">
            <a:noAutofit/>
          </a:bodyPr>
          <a:lstStyle/>
          <a:p>
            <a:pPr>
              <a:lnSpc>
                <a:spcPct val="90000"/>
              </a:lnSpc>
            </a:pPr>
            <a:r>
              <a:rPr lang="en-US" sz="1600" b="1" baseline="0" dirty="0">
                <a:solidFill>
                  <a:srgbClr val="10181A"/>
                </a:solidFill>
              </a:rPr>
              <a:t>BLOCKCHAIN APPLICATION</a:t>
            </a:r>
            <a:r>
              <a:rPr lang="en-US" sz="1600" b="1" dirty="0">
                <a:solidFill>
                  <a:srgbClr val="10181A"/>
                </a:solidFill>
              </a:rPr>
              <a:t>:</a:t>
            </a:r>
          </a:p>
        </p:txBody>
      </p:sp>
      <p:cxnSp>
        <p:nvCxnSpPr>
          <p:cNvPr id="20" name="Straight Connector 19"/>
          <p:cNvCxnSpPr/>
          <p:nvPr userDrawn="1"/>
        </p:nvCxnSpPr>
        <p:spPr bwMode="ltGray">
          <a:xfrm>
            <a:off x="4037012" y="2415217"/>
            <a:ext cx="0" cy="3909383"/>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bwMode="ltGray">
          <a:xfrm>
            <a:off x="8151812" y="2415216"/>
            <a:ext cx="0" cy="3909383"/>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24" name="TextBox 23"/>
          <p:cNvSpPr txBox="1"/>
          <p:nvPr userDrawn="1"/>
        </p:nvSpPr>
        <p:spPr>
          <a:xfrm>
            <a:off x="8268380" y="2413670"/>
            <a:ext cx="1177271" cy="248450"/>
          </a:xfrm>
          <a:prstGeom prst="rect">
            <a:avLst/>
          </a:prstGeom>
          <a:noFill/>
        </p:spPr>
        <p:txBody>
          <a:bodyPr wrap="none" lIns="0" tIns="0" rIns="0" bIns="0" rtlCol="0">
            <a:noAutofit/>
          </a:bodyPr>
          <a:lstStyle/>
          <a:p>
            <a:pPr>
              <a:lnSpc>
                <a:spcPct val="90000"/>
              </a:lnSpc>
            </a:pPr>
            <a:r>
              <a:rPr lang="en-US" sz="1600" b="1" dirty="0">
                <a:solidFill>
                  <a:srgbClr val="10181A"/>
                </a:solidFill>
              </a:rPr>
              <a:t>RESULTS:</a:t>
            </a:r>
          </a:p>
        </p:txBody>
      </p:sp>
      <p:sp>
        <p:nvSpPr>
          <p:cNvPr id="26" name="TextBox 25"/>
          <p:cNvSpPr txBox="1"/>
          <p:nvPr userDrawn="1"/>
        </p:nvSpPr>
        <p:spPr>
          <a:xfrm rot="16200000">
            <a:off x="184776" y="517818"/>
            <a:ext cx="457200" cy="208750"/>
          </a:xfrm>
          <a:prstGeom prst="rect">
            <a:avLst/>
          </a:prstGeom>
          <a:noFill/>
        </p:spPr>
        <p:txBody>
          <a:bodyPr wrap="none" lIns="0" tIns="0" rIns="0" bIns="0" rtlCol="0">
            <a:noAutofit/>
          </a:bodyPr>
          <a:lstStyle/>
          <a:p>
            <a:pPr algn="ctr">
              <a:lnSpc>
                <a:spcPct val="90000"/>
              </a:lnSpc>
            </a:pPr>
            <a:r>
              <a:rPr lang="en-US" sz="900"/>
              <a:t>Industry</a:t>
            </a:r>
            <a:endParaRPr lang="en-US" sz="900" dirty="0"/>
          </a:p>
        </p:txBody>
      </p:sp>
      <p:sp>
        <p:nvSpPr>
          <p:cNvPr id="27" name="TextBox 26"/>
          <p:cNvSpPr txBox="1"/>
          <p:nvPr userDrawn="1"/>
        </p:nvSpPr>
        <p:spPr>
          <a:xfrm rot="16200000">
            <a:off x="184776" y="1000525"/>
            <a:ext cx="457200" cy="208750"/>
          </a:xfrm>
          <a:prstGeom prst="rect">
            <a:avLst/>
          </a:prstGeom>
          <a:noFill/>
        </p:spPr>
        <p:txBody>
          <a:bodyPr wrap="none" lIns="0" tIns="0" rIns="0" bIns="0" rtlCol="0">
            <a:noAutofit/>
          </a:bodyPr>
          <a:lstStyle/>
          <a:p>
            <a:pPr algn="ctr">
              <a:lnSpc>
                <a:spcPct val="90000"/>
              </a:lnSpc>
            </a:pPr>
            <a:r>
              <a:rPr lang="en-US" sz="900" dirty="0"/>
              <a:t>Use-Case</a:t>
            </a:r>
          </a:p>
        </p:txBody>
      </p:sp>
      <p:sp>
        <p:nvSpPr>
          <p:cNvPr id="28" name="TextBox 27"/>
          <p:cNvSpPr txBox="1"/>
          <p:nvPr userDrawn="1"/>
        </p:nvSpPr>
        <p:spPr>
          <a:xfrm rot="16200000">
            <a:off x="184775" y="1762525"/>
            <a:ext cx="457200" cy="208750"/>
          </a:xfrm>
          <a:prstGeom prst="rect">
            <a:avLst/>
          </a:prstGeom>
          <a:noFill/>
        </p:spPr>
        <p:txBody>
          <a:bodyPr wrap="none" lIns="0" tIns="0" rIns="0" bIns="0" rtlCol="0">
            <a:noAutofit/>
          </a:bodyPr>
          <a:lstStyle/>
          <a:p>
            <a:pPr algn="ctr">
              <a:lnSpc>
                <a:spcPct val="90000"/>
              </a:lnSpc>
            </a:pPr>
            <a:r>
              <a:rPr lang="en-US" sz="900"/>
              <a:t>Summary</a:t>
            </a:r>
            <a:endParaRPr lang="en-US" sz="900" dirty="0"/>
          </a:p>
        </p:txBody>
      </p:sp>
      <p:sp>
        <p:nvSpPr>
          <p:cNvPr id="21"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latin typeface="Calibri"/>
              </a:rPr>
              <a:pPr/>
              <a:t>‹#›</a:t>
            </a:fld>
            <a:endParaRPr lang="en-US" dirty="0">
              <a:solidFill>
                <a:srgbClr val="58595B"/>
              </a:solidFill>
              <a:latin typeface="Calibri"/>
            </a:endParaRPr>
          </a:p>
        </p:txBody>
      </p:sp>
    </p:spTree>
    <p:extLst>
      <p:ext uri="{BB962C8B-B14F-4D97-AF65-F5344CB8AC3E}">
        <p14:creationId xmlns:p14="http://schemas.microsoft.com/office/powerpoint/2010/main" val="300778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1_Blank">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7" name="Text Placeholder 12"/>
          <p:cNvSpPr>
            <a:spLocks noGrp="1"/>
          </p:cNvSpPr>
          <p:nvPr>
            <p:ph type="body" sz="quarter" idx="13" hasCustomPrompt="1"/>
          </p:nvPr>
        </p:nvSpPr>
        <p:spPr>
          <a:xfrm>
            <a:off x="531824"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pic>
        <p:nvPicPr>
          <p:cNvPr id="9" name="Picture 8"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0"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latin typeface="Calibri"/>
              </a:rPr>
              <a:pPr/>
              <a:t>‹#›</a:t>
            </a:fld>
            <a:endParaRPr lang="en-US" dirty="0">
              <a:solidFill>
                <a:srgbClr val="58595B"/>
              </a:solidFill>
              <a:latin typeface="Calibri"/>
            </a:endParaRPr>
          </a:p>
        </p:txBody>
      </p:sp>
      <p:sp>
        <p:nvSpPr>
          <p:cNvPr id="11" name="TextBox 10"/>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Tree>
    <p:extLst>
      <p:ext uri="{BB962C8B-B14F-4D97-AF65-F5344CB8AC3E}">
        <p14:creationId xmlns:p14="http://schemas.microsoft.com/office/powerpoint/2010/main" val="317781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FCB06C5A-34AE-4103-B1F6-20FD13C30625}"/>
              </a:ext>
            </a:extLst>
          </p:cNvPr>
          <p:cNvSpPr/>
          <p:nvPr userDrawn="1"/>
        </p:nvSpPr>
        <p:spPr>
          <a:xfrm>
            <a:off x="0" y="0"/>
            <a:ext cx="12188825" cy="6858000"/>
          </a:xfrm>
          <a:prstGeom prst="rect">
            <a:avLst/>
          </a:prstGeom>
          <a:solidFill>
            <a:srgbClr val="41555E">
              <a:alpha val="7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 name="Parallelogram 7"/>
          <p:cNvSpPr/>
          <p:nvPr userDrawn="1"/>
        </p:nvSpPr>
        <p:spPr>
          <a:xfrm>
            <a:off x="-2908409" y="0"/>
            <a:ext cx="10459469" cy="6856214"/>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2017,</a:t>
            </a:r>
            <a:r>
              <a:rPr sz="850" dirty="0">
                <a:solidFill>
                  <a:srgbClr val="FFFFFF"/>
                </a:solidFill>
              </a:rPr>
              <a:t> Oracle and/or its affiliates. All rights reserved. </a:t>
            </a:r>
          </a:p>
        </p:txBody>
      </p:sp>
      <p:sp>
        <p:nvSpPr>
          <p:cNvPr id="14"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FFFFFF"/>
                </a:solidFill>
              </a:rPr>
              <a:pPr>
                <a:defRPr/>
              </a:pPr>
              <a:t>‹#›</a:t>
            </a:fld>
            <a:endParaRPr lang="en-US"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2601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202D537-BCDE-46DA-BB16-15687D3A69C4}" type="datetime1">
              <a:rPr lang="en-US" smtClean="0"/>
              <a:pPr/>
              <a:t>22-Feb-19</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481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36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arallelogram 7"/>
          <p:cNvSpPr/>
          <p:nvPr userDrawn="1"/>
        </p:nvSpPr>
        <p:spPr>
          <a:xfrm>
            <a:off x="-2908409" y="0"/>
            <a:ext cx="10459469" cy="6856214"/>
          </a:xfrm>
          <a:prstGeom prst="parallelogram">
            <a:avLst>
              <a:gd name="adj" fmla="val 36579"/>
            </a:avLst>
          </a:prstGeom>
          <a:blipFill dpi="0" rotWithShape="1">
            <a:blip r:embed="rId3">
              <a:alphaModFix amt="94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latin typeface="Calibri"/>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1" name="TextBox 10"/>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15"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pic>
        <p:nvPicPr>
          <p:cNvPr id="10" name="Picture 9"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86479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497" y="0"/>
            <a:ext cx="10474099" cy="6858000"/>
          </a:xfrm>
          <a:prstGeom prst="parallelogram">
            <a:avLst>
              <a:gd name="adj" fmla="val 36579"/>
            </a:avLst>
          </a:prstGeom>
          <a:blipFill dpi="0" rotWithShape="1">
            <a:blip r:embed="rId3">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pic>
        <p:nvPicPr>
          <p:cNvPr id="4" name="Picture 3"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latin typeface="Calibri"/>
              </a:rPr>
              <a:t>Copyright © </a:t>
            </a:r>
            <a:r>
              <a:rPr lang="en-US" sz="850" dirty="0">
                <a:solidFill>
                  <a:srgbClr val="FFFFFF"/>
                </a:solidFill>
                <a:latin typeface="Calibri"/>
              </a:rPr>
              <a:t>2017,</a:t>
            </a:r>
            <a:r>
              <a:rPr sz="850" dirty="0">
                <a:solidFill>
                  <a:srgbClr val="FFFFFF"/>
                </a:solidFill>
                <a:latin typeface="Calibri"/>
              </a:rPr>
              <a:t> Oracle and/or its affiliates. All rights reserved. </a:t>
            </a:r>
          </a:p>
        </p:txBody>
      </p:sp>
      <p:sp>
        <p:nvSpPr>
          <p:cNvPr id="7"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FFFFFF"/>
                </a:solidFill>
                <a:latin typeface="Calibri"/>
              </a:rPr>
              <a:pPr>
                <a:defRPr/>
              </a:pPr>
              <a:t>‹#›</a:t>
            </a:fld>
            <a:endParaRPr lang="en-US" dirty="0">
              <a:solidFill>
                <a:srgbClr val="FFFFFF"/>
              </a:solidFill>
              <a:latin typeface="Calibri"/>
            </a:endParaRPr>
          </a:p>
        </p:txBody>
      </p:sp>
    </p:spTree>
    <p:extLst>
      <p:ext uri="{BB962C8B-B14F-4D97-AF65-F5344CB8AC3E}">
        <p14:creationId xmlns:p14="http://schemas.microsoft.com/office/powerpoint/2010/main" val="213903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930773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9"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128633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8800"/>
                    </a14:imgEffect>
                    <a14:imgEffect>
                      <a14:saturation sat="33000"/>
                    </a14:imgEffect>
                  </a14:imgLayer>
                </a14:imgProps>
              </a:ex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latin typeface="Calibri"/>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latin typeface="Calibri"/>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latin typeface="Calibri"/>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latin typeface="Calibri"/>
            </a:endParaRPr>
          </a:p>
        </p:txBody>
      </p:sp>
      <p:grpSp>
        <p:nvGrpSpPr>
          <p:cNvPr id="11"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7" name="Picture 16"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9" name="TextBox 18"/>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22"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4200558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Quote with Logo">
    <p:spTree>
      <p:nvGrpSpPr>
        <p:cNvPr id="1" name=""/>
        <p:cNvGrpSpPr/>
        <p:nvPr/>
      </p:nvGrpSpPr>
      <p:grpSpPr>
        <a:xfrm>
          <a:off x="0" y="0"/>
          <a:ext cx="0" cy="0"/>
          <a:chOff x="0" y="0"/>
          <a:chExt cx="0" cy="0"/>
        </a:xfrm>
      </p:grpSpPr>
      <p:grpSp>
        <p:nvGrpSpPr>
          <p:cNvPr id="8"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73" name="Rectangle 472"/>
          <p:cNvSpPr/>
          <p:nvPr userDrawn="1"/>
        </p:nvSpPr>
        <p:spPr bwMode="gray">
          <a:xfrm flipH="1">
            <a:off x="181178" y="140079"/>
            <a:ext cx="11818546" cy="6264656"/>
          </a:xfrm>
          <a:prstGeom prst="rect">
            <a:avLst/>
          </a:prstGeom>
          <a:gradFill flip="none" rotWithShape="1">
            <a:gsLst>
              <a:gs pos="3000">
                <a:schemeClr val="accent4">
                  <a:lumMod val="75000"/>
                  <a:alpha val="90000"/>
                </a:schemeClr>
              </a:gs>
              <a:gs pos="100000">
                <a:schemeClr val="accent5">
                  <a:alpha val="90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grpSp>
        <p:nvGrpSpPr>
          <p:cNvPr id="476"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pic>
        <p:nvPicPr>
          <p:cNvPr id="482" name="Picture 481"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83" name="TextBox 482"/>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484"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314521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3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22-Feb-19</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0" name="TextBox 9"/>
          <p:cNvSpPr txBox="1"/>
          <p:nvPr userDrawn="1"/>
        </p:nvSpPr>
        <p:spPr bwMode="gray">
          <a:xfrm>
            <a:off x="6636000" y="6549810"/>
            <a:ext cx="3384372" cy="189318"/>
          </a:xfrm>
          <a:prstGeom prst="rect">
            <a:avLst/>
          </a:prstGeom>
          <a:solidFill>
            <a:srgbClr val="DDE7ED"/>
          </a:solid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11" name="Slide Number Placeholder 5"/>
          <p:cNvSpPr txBox="1">
            <a:spLocks/>
          </p:cNvSpPr>
          <p:nvPr userDrawn="1"/>
        </p:nvSpPr>
        <p:spPr bwMode="gray">
          <a:xfrm>
            <a:off x="11276011" y="6556248"/>
            <a:ext cx="381661" cy="182880"/>
          </a:xfrm>
          <a:prstGeom prst="rect">
            <a:avLst/>
          </a:prstGeom>
          <a:solidFill>
            <a:srgbClr val="DDE7ED"/>
          </a:solidFill>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154803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51386F-AC68-44D9-839F-0E8E768959D4}" type="datetime1">
              <a:rPr lang="en-US" smtClean="0"/>
              <a:pPr/>
              <a:t>22-Feb-19</a:t>
            </a:fld>
            <a:endParaRPr dirty="0"/>
          </a:p>
        </p:txBody>
      </p:sp>
      <p:sp>
        <p:nvSpPr>
          <p:cNvPr id="10" name="TextBox 9"/>
          <p:cNvSpPr txBox="1"/>
          <p:nvPr userDrawn="1"/>
        </p:nvSpPr>
        <p:spPr bwMode="gray">
          <a:xfrm>
            <a:off x="6819972" y="6556248"/>
            <a:ext cx="3200400" cy="182880"/>
          </a:xfrm>
          <a:prstGeom prst="rect">
            <a:avLst/>
          </a:prstGeom>
          <a:solidFill>
            <a:srgbClr val="DDE7ED"/>
          </a:solid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11" name="Slide Number Placeholder 5"/>
          <p:cNvSpPr txBox="1">
            <a:spLocks/>
          </p:cNvSpPr>
          <p:nvPr userDrawn="1"/>
        </p:nvSpPr>
        <p:spPr bwMode="gray">
          <a:xfrm>
            <a:off x="11276011" y="6556248"/>
            <a:ext cx="381661" cy="182880"/>
          </a:xfrm>
          <a:prstGeom prst="rect">
            <a:avLst/>
          </a:prstGeom>
          <a:solidFill>
            <a:srgbClr val="DDE7ED"/>
          </a:solidFill>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
        <p:nvSpPr>
          <p:cNvPr id="6" name="Rectangle 5"/>
          <p:cNvSpPr/>
          <p:nvPr userDrawn="1"/>
        </p:nvSpPr>
        <p:spPr>
          <a:xfrm>
            <a:off x="6548848" y="6524906"/>
            <a:ext cx="398409" cy="333094"/>
          </a:xfrm>
          <a:prstGeom prst="rect">
            <a:avLst/>
          </a:prstGeom>
          <a:solidFill>
            <a:srgbClr val="DDE7E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TextBox 8"/>
          <p:cNvSpPr txBox="1"/>
          <p:nvPr userDrawn="1"/>
        </p:nvSpPr>
        <p:spPr bwMode="gray">
          <a:xfrm>
            <a:off x="6362094" y="6556248"/>
            <a:ext cx="3658278" cy="192796"/>
          </a:xfrm>
          <a:prstGeom prst="rect">
            <a:avLst/>
          </a:prstGeom>
          <a:solidFill>
            <a:srgbClr val="DDE7ED"/>
          </a:solid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Tree>
    <p:extLst>
      <p:ext uri="{BB962C8B-B14F-4D97-AF65-F5344CB8AC3E}">
        <p14:creationId xmlns:p14="http://schemas.microsoft.com/office/powerpoint/2010/main" val="97954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8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latin typeface="Calibri"/>
              </a:rPr>
              <a:pPr/>
              <a:t>‹#›</a:t>
            </a:fld>
            <a:endParaRPr lang="en-US" dirty="0">
              <a:solidFill>
                <a:srgbClr val="58595B"/>
              </a:solidFill>
              <a:latin typeface="Calibri"/>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Tree>
    <p:extLst>
      <p:ext uri="{BB962C8B-B14F-4D97-AF65-F5344CB8AC3E}">
        <p14:creationId xmlns:p14="http://schemas.microsoft.com/office/powerpoint/2010/main" val="120188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t>22-Feb-19</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
        <p:nvSpPr>
          <p:cNvPr id="13" name="Slide Number Placeholder 5"/>
          <p:cNvSpPr txBox="1">
            <a:spLocks/>
          </p:cNvSpPr>
          <p:nvPr userDrawn="1"/>
        </p:nvSpPr>
        <p:spPr bwMode="gray">
          <a:xfrm>
            <a:off x="11276011" y="6556248"/>
            <a:ext cx="381661" cy="182880"/>
          </a:xfrm>
          <a:prstGeom prst="rect">
            <a:avLst/>
          </a:prstGeom>
          <a:solidFill>
            <a:srgbClr val="DDE7ED"/>
          </a:solidFill>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
        <p:nvSpPr>
          <p:cNvPr id="14" name="TextBox 13"/>
          <p:cNvSpPr txBox="1"/>
          <p:nvPr userDrawn="1"/>
        </p:nvSpPr>
        <p:spPr bwMode="gray">
          <a:xfrm>
            <a:off x="6362094" y="6556248"/>
            <a:ext cx="3658278" cy="192796"/>
          </a:xfrm>
          <a:prstGeom prst="rect">
            <a:avLst/>
          </a:prstGeom>
          <a:solidFill>
            <a:srgbClr val="DDE7ED"/>
          </a:solid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Tree>
    <p:extLst>
      <p:ext uri="{BB962C8B-B14F-4D97-AF65-F5344CB8AC3E}">
        <p14:creationId xmlns:p14="http://schemas.microsoft.com/office/powerpoint/2010/main" val="148215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3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7A7F89A5-D782-4B43-A6E6-B3D76A793131}"/>
              </a:ext>
            </a:extLst>
          </p:cNvPr>
          <p:cNvSpPr/>
          <p:nvPr userDrawn="1"/>
        </p:nvSpPr>
        <p:spPr>
          <a:xfrm>
            <a:off x="0" y="0"/>
            <a:ext cx="12188825" cy="6858000"/>
          </a:xfrm>
          <a:prstGeom prst="rect">
            <a:avLst/>
          </a:prstGeom>
          <a:solidFill>
            <a:srgbClr val="41555E">
              <a:alpha val="5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 name="Parallelogram 7"/>
          <p:cNvSpPr/>
          <p:nvPr userDrawn="1"/>
        </p:nvSpPr>
        <p:spPr>
          <a:xfrm>
            <a:off x="-2908409" y="0"/>
            <a:ext cx="10459469" cy="6856214"/>
          </a:xfrm>
          <a:prstGeom prst="parallelogram">
            <a:avLst>
              <a:gd name="adj" fmla="val 36579"/>
            </a:avLst>
          </a:prstGeom>
          <a:blipFill>
            <a:blip r:embed="rId3" cstate="print">
              <a:alphaModFix amt="85000"/>
              <a:duotone>
                <a:prstClr val="black"/>
                <a:schemeClr val="accent4">
                  <a:tint val="45000"/>
                  <a:satMod val="400000"/>
                </a:schemeClr>
              </a:duotone>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latin typeface="Calibri"/>
              </a:rPr>
              <a:t>Copyright © </a:t>
            </a:r>
            <a:r>
              <a:rPr lang="en-US" sz="850" dirty="0">
                <a:solidFill>
                  <a:srgbClr val="FFFFFF"/>
                </a:solidFill>
                <a:latin typeface="Calibri"/>
              </a:rPr>
              <a:t>2017,</a:t>
            </a:r>
            <a:r>
              <a:rPr sz="850" dirty="0">
                <a:solidFill>
                  <a:srgbClr val="FFFFFF"/>
                </a:solidFill>
                <a:latin typeface="Calibri"/>
              </a:rPr>
              <a:t> Oracle and/or its affiliates. All rights reserved. </a:t>
            </a:r>
          </a:p>
        </p:txBody>
      </p:sp>
      <p:sp>
        <p:nvSpPr>
          <p:cNvPr id="16"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FFFFFF"/>
                </a:solidFill>
                <a:latin typeface="Calibri"/>
              </a:rPr>
              <a:pPr>
                <a:defRPr/>
              </a:pPr>
              <a:t>‹#›</a:t>
            </a:fld>
            <a:endParaRPr lang="en-US" dirty="0">
              <a:solidFill>
                <a:srgbClr val="FFFFFF"/>
              </a:solidFill>
              <a:latin typeface="Calibri"/>
            </a:endParaRPr>
          </a:p>
        </p:txBody>
      </p:sp>
    </p:spTree>
    <p:extLst>
      <p:ext uri="{BB962C8B-B14F-4D97-AF65-F5344CB8AC3E}">
        <p14:creationId xmlns:p14="http://schemas.microsoft.com/office/powerpoint/2010/main" val="3589371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34293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 name="Title 1"/>
          <p:cNvSpPr>
            <a:spLocks noGrp="1"/>
          </p:cNvSpPr>
          <p:nvPr>
            <p:ph type="title"/>
          </p:nvPr>
        </p:nvSpPr>
        <p:spPr>
          <a:xfrm>
            <a:off x="531812" y="406400"/>
            <a:ext cx="11125200" cy="889000"/>
          </a:xfrm>
        </p:spPr>
        <p:txBody>
          <a:bodyPr/>
          <a:lstStyle/>
          <a:p>
            <a:r>
              <a:rPr lang="en-US"/>
              <a:t>Click to edit Master title style</a:t>
            </a:r>
            <a:endParaRPr dirty="0"/>
          </a:p>
        </p:txBody>
      </p:sp>
      <p:sp>
        <p:nvSpPr>
          <p:cNvPr id="5"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142303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Tree>
    <p:extLst>
      <p:ext uri="{BB962C8B-B14F-4D97-AF65-F5344CB8AC3E}">
        <p14:creationId xmlns:p14="http://schemas.microsoft.com/office/powerpoint/2010/main" val="3884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latin typeface="Calibri"/>
              </a:rPr>
              <a:pPr/>
              <a:t>22-Feb-19</a:t>
            </a:fld>
            <a:endParaRPr dirty="0">
              <a:solidFill>
                <a:srgbClr val="58595B"/>
              </a:solidFill>
              <a:latin typeface="Calibri"/>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latin typeface="Calibri"/>
              </a:rPr>
              <a:pPr/>
              <a:t>‹#›</a:t>
            </a:fld>
            <a:endParaRPr dirty="0">
              <a:solidFill>
                <a:srgbClr val="58595B"/>
              </a:solidFill>
              <a:latin typeface="Calibri"/>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167917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1_Blank">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7" name="Text Placeholder 12"/>
          <p:cNvSpPr>
            <a:spLocks noGrp="1"/>
          </p:cNvSpPr>
          <p:nvPr>
            <p:ph type="body" sz="quarter" idx="13" hasCustomPrompt="1"/>
          </p:nvPr>
        </p:nvSpPr>
        <p:spPr>
          <a:xfrm>
            <a:off x="531824"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pic>
        <p:nvPicPr>
          <p:cNvPr id="9" name="Picture 8"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0"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latin typeface="Calibri"/>
              </a:rPr>
              <a:pPr/>
              <a:t>‹#›</a:t>
            </a:fld>
            <a:endParaRPr lang="en-US" dirty="0">
              <a:solidFill>
                <a:srgbClr val="58595B"/>
              </a:solidFill>
              <a:latin typeface="Calibri"/>
            </a:endParaRPr>
          </a:p>
        </p:txBody>
      </p:sp>
      <p:sp>
        <p:nvSpPr>
          <p:cNvPr id="11" name="TextBox 10"/>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Tree>
    <p:extLst>
      <p:ext uri="{BB962C8B-B14F-4D97-AF65-F5344CB8AC3E}">
        <p14:creationId xmlns:p14="http://schemas.microsoft.com/office/powerpoint/2010/main" val="399784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8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latin typeface="Calibri"/>
              </a:rPr>
              <a:pPr/>
              <a:t>‹#›</a:t>
            </a:fld>
            <a:endParaRPr lang="en-US" dirty="0">
              <a:solidFill>
                <a:srgbClr val="58595B"/>
              </a:solidFill>
              <a:latin typeface="Calibri"/>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Tree>
    <p:extLst>
      <p:ext uri="{BB962C8B-B14F-4D97-AF65-F5344CB8AC3E}">
        <p14:creationId xmlns:p14="http://schemas.microsoft.com/office/powerpoint/2010/main" val="76435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latin typeface="Calibri"/>
              </a:rPr>
              <a:pPr/>
              <a:t>‹#›</a:t>
            </a:fld>
            <a:endParaRPr lang="en-US" dirty="0">
              <a:solidFill>
                <a:srgbClr val="58595B"/>
              </a:solidFill>
              <a:latin typeface="Calibri"/>
            </a:endParaRPr>
          </a:p>
        </p:txBody>
      </p:sp>
    </p:spTree>
    <p:extLst>
      <p:ext uri="{BB962C8B-B14F-4D97-AF65-F5344CB8AC3E}">
        <p14:creationId xmlns:p14="http://schemas.microsoft.com/office/powerpoint/2010/main" val="103518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9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latin typeface="Calibri"/>
              </a:rPr>
              <a:pPr/>
              <a:t>‹#›</a:t>
            </a:fld>
            <a:endParaRPr lang="en-US" dirty="0">
              <a:solidFill>
                <a:srgbClr val="58595B"/>
              </a:solidFill>
              <a:latin typeface="Calibri"/>
            </a:endParaRPr>
          </a:p>
        </p:txBody>
      </p:sp>
      <p:sp>
        <p:nvSpPr>
          <p:cNvPr id="10" name="TextBox 9"/>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Tree>
    <p:extLst>
      <p:ext uri="{BB962C8B-B14F-4D97-AF65-F5344CB8AC3E}">
        <p14:creationId xmlns:p14="http://schemas.microsoft.com/office/powerpoint/2010/main" val="424967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5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b="15736"/>
          <a:stretch/>
        </p:blipFill>
        <p:spPr>
          <a:xfrm>
            <a:off x="0" y="7338"/>
            <a:ext cx="12188825" cy="6850662"/>
          </a:xfrm>
          <a:prstGeom prst="rect">
            <a:avLst/>
          </a:prstGeom>
        </p:spPr>
      </p:pic>
      <p:sp>
        <p:nvSpPr>
          <p:cNvPr id="8" name="Parallelogram 7"/>
          <p:cNvSpPr/>
          <p:nvPr userDrawn="1"/>
        </p:nvSpPr>
        <p:spPr>
          <a:xfrm>
            <a:off x="6421801" y="-1536700"/>
            <a:ext cx="8958805" cy="4973039"/>
          </a:xfrm>
          <a:prstGeom prst="parallelogram">
            <a:avLst>
              <a:gd name="adj" fmla="val 36579"/>
            </a:avLst>
          </a:prstGeom>
          <a:blipFill dpi="0" rotWithShape="1">
            <a:blip r:embed="rId4"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0" name="Parallelogram 9"/>
          <p:cNvSpPr/>
          <p:nvPr userDrawn="1"/>
        </p:nvSpPr>
        <p:spPr>
          <a:xfrm>
            <a:off x="4958080" y="1078992"/>
            <a:ext cx="9316721" cy="5779010"/>
          </a:xfrm>
          <a:prstGeom prst="parallelogram">
            <a:avLst>
              <a:gd name="adj" fmla="val 36579"/>
            </a:avLst>
          </a:prstGeom>
          <a:gradFill flip="none" rotWithShape="1">
            <a:gsLst>
              <a:gs pos="0">
                <a:schemeClr val="accent1">
                  <a:alpha val="84000"/>
                  <a:lumMod val="75000"/>
                </a:schemeClr>
              </a:gs>
              <a:gs pos="100000">
                <a:schemeClr val="accent1">
                  <a:lumMod val="60000"/>
                  <a:lumOff val="40000"/>
                </a:schemeClr>
              </a:gs>
            </a:gsLst>
            <a:lin ang="564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1"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fld id="{C51EAA63-D034-42AE-91FA-B13B9518C7BE}" type="slidenum">
              <a:rPr lang="en-US" smtClean="0">
                <a:latin typeface="Calibri"/>
              </a:rPr>
              <a:pPr/>
              <a:t>‹#›</a:t>
            </a:fld>
            <a:endParaRPr lang="en-US" dirty="0">
              <a:latin typeface="Calibri"/>
            </a:endParaRPr>
          </a:p>
        </p:txBody>
      </p:sp>
      <p:sp>
        <p:nvSpPr>
          <p:cNvPr id="12" name="TextBox 11"/>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latin typeface="Calibri"/>
              </a:rPr>
              <a:t>Copyright © </a:t>
            </a:r>
            <a:r>
              <a:rPr lang="en-US" sz="850" dirty="0">
                <a:solidFill>
                  <a:schemeClr val="bg1"/>
                </a:solidFill>
                <a:latin typeface="Calibri"/>
              </a:rPr>
              <a:t>2017,</a:t>
            </a:r>
            <a:r>
              <a:rPr sz="850" dirty="0">
                <a:solidFill>
                  <a:schemeClr val="bg1"/>
                </a:solidFill>
                <a:latin typeface="Calibri"/>
              </a:rPr>
              <a:t> Oracle and/or its affiliates. All rights reserved.  </a:t>
            </a:r>
          </a:p>
        </p:txBody>
      </p:sp>
      <p:pic>
        <p:nvPicPr>
          <p:cNvPr id="13" name="Picture 12"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53448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5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b="15736"/>
          <a:stretch/>
        </p:blipFill>
        <p:spPr>
          <a:xfrm>
            <a:off x="0" y="7338"/>
            <a:ext cx="12188825" cy="6850662"/>
          </a:xfrm>
          <a:prstGeom prst="rect">
            <a:avLst/>
          </a:prstGeom>
        </p:spPr>
      </p:pic>
      <p:sp>
        <p:nvSpPr>
          <p:cNvPr id="8" name="Parallelogram 7"/>
          <p:cNvSpPr/>
          <p:nvPr userDrawn="1"/>
        </p:nvSpPr>
        <p:spPr>
          <a:xfrm>
            <a:off x="6421801" y="-1536700"/>
            <a:ext cx="8958805" cy="4973039"/>
          </a:xfrm>
          <a:prstGeom prst="parallelogram">
            <a:avLst>
              <a:gd name="adj" fmla="val 36579"/>
            </a:avLst>
          </a:prstGeom>
          <a:blipFill dpi="0" rotWithShape="1">
            <a:blip r:embed="rId4"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0" name="Parallelogram 9"/>
          <p:cNvSpPr/>
          <p:nvPr userDrawn="1"/>
        </p:nvSpPr>
        <p:spPr>
          <a:xfrm>
            <a:off x="5550408" y="1078992"/>
            <a:ext cx="8724393" cy="5779010"/>
          </a:xfrm>
          <a:prstGeom prst="parallelogram">
            <a:avLst>
              <a:gd name="adj" fmla="val 36579"/>
            </a:avLst>
          </a:prstGeom>
          <a:gradFill flip="none" rotWithShape="1">
            <a:gsLst>
              <a:gs pos="0">
                <a:schemeClr val="accent1">
                  <a:alpha val="84000"/>
                  <a:lumMod val="75000"/>
                </a:schemeClr>
              </a:gs>
              <a:gs pos="100000">
                <a:schemeClr val="accent1">
                  <a:lumMod val="60000"/>
                  <a:lumOff val="40000"/>
                </a:schemeClr>
              </a:gs>
            </a:gsLst>
            <a:lin ang="564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1"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fld id="{C51EAA63-D034-42AE-91FA-B13B9518C7BE}" type="slidenum">
              <a:rPr lang="en-US" smtClean="0">
                <a:latin typeface="Calibri"/>
              </a:rPr>
              <a:pPr/>
              <a:t>‹#›</a:t>
            </a:fld>
            <a:endParaRPr lang="en-US" dirty="0">
              <a:latin typeface="Calibri"/>
            </a:endParaRPr>
          </a:p>
        </p:txBody>
      </p:sp>
      <p:sp>
        <p:nvSpPr>
          <p:cNvPr id="12" name="TextBox 11"/>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latin typeface="Calibri"/>
              </a:rPr>
              <a:t>Copyright © </a:t>
            </a:r>
            <a:r>
              <a:rPr lang="en-US" sz="850" dirty="0">
                <a:solidFill>
                  <a:schemeClr val="bg1"/>
                </a:solidFill>
                <a:latin typeface="Calibri"/>
              </a:rPr>
              <a:t>2017,</a:t>
            </a:r>
            <a:r>
              <a:rPr sz="850" dirty="0">
                <a:solidFill>
                  <a:schemeClr val="bg1"/>
                </a:solidFill>
                <a:latin typeface="Calibri"/>
              </a:rPr>
              <a:t> Oracle and/or its affiliates. All rights reserved.  </a:t>
            </a:r>
          </a:p>
        </p:txBody>
      </p:sp>
      <p:pic>
        <p:nvPicPr>
          <p:cNvPr id="13" name="Picture 12"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88978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cSld name="OOW SF17 TiOOW SF17 Section Header with Photo-Blu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22-Feb-19</a:t>
            </a:fld>
            <a:endParaRPr lang="en-US" dirty="0"/>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FFFFFF"/>
                </a:solidFill>
              </a:defRPr>
            </a:lvl1pPr>
          </a:lstStyle>
          <a:p>
            <a:fld id="{C51EAA63-D034-42AE-91FA-B13B9518C7BE}" type="slidenum">
              <a:rPr lang="en-US" smtClean="0">
                <a:latin typeface="Calibri"/>
              </a:rPr>
              <a:pPr/>
              <a:t>‹#›</a:t>
            </a:fld>
            <a:endParaRPr lang="en-US" dirty="0">
              <a:latin typeface="Calibri"/>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latin typeface="Calibri"/>
              </a:rPr>
              <a:t>Copyright © </a:t>
            </a:r>
            <a:r>
              <a:rPr lang="en-US" sz="850" dirty="0">
                <a:solidFill>
                  <a:srgbClr val="FFFFFF"/>
                </a:solidFill>
                <a:latin typeface="Calibri"/>
              </a:rPr>
              <a:t>2017,</a:t>
            </a:r>
            <a:r>
              <a:rPr sz="850" dirty="0">
                <a:solidFill>
                  <a:srgbClr val="FFFFFF"/>
                </a:solidFill>
                <a:latin typeface="Calibri"/>
              </a:rPr>
              <a:t> Oracle and/or its affiliates. All rights reserved.  </a:t>
            </a:r>
          </a:p>
        </p:txBody>
      </p:sp>
    </p:spTree>
    <p:extLst>
      <p:ext uri="{BB962C8B-B14F-4D97-AF65-F5344CB8AC3E}">
        <p14:creationId xmlns:p14="http://schemas.microsoft.com/office/powerpoint/2010/main" val="1046732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1151" y="406400"/>
            <a:ext cx="11125861" cy="431801"/>
          </a:xfrm>
        </p:spPr>
        <p:txBody>
          <a:bodyPr/>
          <a:lstStyle>
            <a:lvl1pPr>
              <a:defRPr sz="2800"/>
            </a:lvl1pPr>
          </a:lstStyle>
          <a:p>
            <a:r>
              <a:rPr lang="en-US" dirty="0"/>
              <a:t>Click to edit Master title style</a:t>
            </a:r>
            <a:endParaRPr dirty="0"/>
          </a:p>
        </p:txBody>
      </p:sp>
      <p:sp>
        <p:nvSpPr>
          <p:cNvPr id="3" name="Content Placeholder 2"/>
          <p:cNvSpPr>
            <a:spLocks noGrp="1"/>
          </p:cNvSpPr>
          <p:nvPr>
            <p:ph idx="1"/>
          </p:nvPr>
        </p:nvSpPr>
        <p:spPr>
          <a:xfrm>
            <a:off x="530491" y="1371600"/>
            <a:ext cx="11126522" cy="990600"/>
          </a:xfrm>
        </p:spPr>
        <p:txBody>
          <a:bodyPr/>
          <a:lstStyle>
            <a:lvl1pPr marL="0" indent="0">
              <a:buNone/>
              <a:defRPr sz="2000"/>
            </a:lvl1pPr>
            <a:lvl2pPr>
              <a:defRPr sz="1800"/>
            </a:lvl2pPr>
            <a:lvl3pPr>
              <a:defRPr sz="1600"/>
            </a:lvl3pPr>
            <a:lvl4pPr>
              <a:defRPr sz="1400"/>
            </a:lvl4pPr>
            <a:lvl5pPr>
              <a:defRPr sz="1200"/>
            </a:lvl5pPr>
          </a:lstStyle>
          <a:p>
            <a:pPr lvl="0"/>
            <a:r>
              <a:rPr lang="en-US" dirty="0"/>
              <a:t>Click to edit Master </a:t>
            </a:r>
            <a:r>
              <a:rPr lang="en-US"/>
              <a:t>text styles</a:t>
            </a:r>
            <a:endParaRPr lang="en-US" dirty="0"/>
          </a:p>
        </p:txBody>
      </p:sp>
      <p:sp>
        <p:nvSpPr>
          <p:cNvPr id="11" name="Text Placeholder 10"/>
          <p:cNvSpPr>
            <a:spLocks noGrp="1"/>
          </p:cNvSpPr>
          <p:nvPr>
            <p:ph type="body" sz="quarter" idx="14"/>
          </p:nvPr>
        </p:nvSpPr>
        <p:spPr>
          <a:xfrm>
            <a:off x="530491" y="914400"/>
            <a:ext cx="11126521" cy="381000"/>
          </a:xfrm>
        </p:spPr>
        <p:txBody>
          <a:bodyPr/>
          <a:lstStyle>
            <a:lvl1pPr marL="0" indent="0">
              <a:buNone/>
              <a:defRPr>
                <a:latin typeface="+mj-lt"/>
              </a:defRPr>
            </a:lvl1pPr>
            <a:lvl2pPr marL="274320" indent="0">
              <a:buNone/>
              <a:defRPr/>
            </a:lvl2pPr>
            <a:lvl3pPr marL="548640" indent="0">
              <a:buNone/>
              <a:defRPr/>
            </a:lvl3pPr>
            <a:lvl4pPr marL="777240" indent="0">
              <a:buNone/>
              <a:defRPr/>
            </a:lvl4pPr>
            <a:lvl5pPr marL="1005840" indent="0">
              <a:buNone/>
              <a:defRPr/>
            </a:lvl5pPr>
          </a:lstStyle>
          <a:p>
            <a:pPr lvl="0"/>
            <a:r>
              <a:rPr lang="en-US" dirty="0"/>
              <a:t>Click to edit Master text styles</a:t>
            </a:r>
          </a:p>
        </p:txBody>
      </p:sp>
      <p:sp>
        <p:nvSpPr>
          <p:cNvPr id="15" name="Content Placeholder 14"/>
          <p:cNvSpPr>
            <a:spLocks noGrp="1"/>
          </p:cNvSpPr>
          <p:nvPr>
            <p:ph sz="quarter" idx="15"/>
          </p:nvPr>
        </p:nvSpPr>
        <p:spPr>
          <a:xfrm>
            <a:off x="530225" y="2667000"/>
            <a:ext cx="3390309" cy="3429000"/>
          </a:xfrm>
        </p:spPr>
        <p:txBody>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4"/>
          <p:cNvSpPr>
            <a:spLocks noGrp="1"/>
          </p:cNvSpPr>
          <p:nvPr>
            <p:ph sz="quarter" idx="16"/>
          </p:nvPr>
        </p:nvSpPr>
        <p:spPr>
          <a:xfrm>
            <a:off x="4151905" y="2667000"/>
            <a:ext cx="3883339" cy="3429000"/>
          </a:xfrm>
        </p:spPr>
        <p:txBody>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4"/>
          <p:cNvSpPr>
            <a:spLocks noGrp="1"/>
          </p:cNvSpPr>
          <p:nvPr>
            <p:ph sz="quarter" idx="17"/>
          </p:nvPr>
        </p:nvSpPr>
        <p:spPr>
          <a:xfrm>
            <a:off x="8268380" y="2667000"/>
            <a:ext cx="3390309" cy="3429000"/>
          </a:xfrm>
        </p:spPr>
        <p:txBody>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p:cNvSpPr txBox="1"/>
          <p:nvPr userDrawn="1"/>
        </p:nvSpPr>
        <p:spPr>
          <a:xfrm>
            <a:off x="534400" y="2418550"/>
            <a:ext cx="1177271" cy="248450"/>
          </a:xfrm>
          <a:prstGeom prst="rect">
            <a:avLst/>
          </a:prstGeom>
          <a:noFill/>
        </p:spPr>
        <p:txBody>
          <a:bodyPr wrap="none" lIns="0" tIns="0" rIns="0" bIns="0" rtlCol="0">
            <a:noAutofit/>
          </a:bodyPr>
          <a:lstStyle/>
          <a:p>
            <a:pPr>
              <a:lnSpc>
                <a:spcPct val="90000"/>
              </a:lnSpc>
            </a:pPr>
            <a:r>
              <a:rPr lang="en-US" sz="1600" b="1" dirty="0">
                <a:solidFill>
                  <a:srgbClr val="10181A"/>
                </a:solidFill>
              </a:rPr>
              <a:t>ISSUES:</a:t>
            </a:r>
          </a:p>
        </p:txBody>
      </p:sp>
      <p:sp>
        <p:nvSpPr>
          <p:cNvPr id="19" name="TextBox 18"/>
          <p:cNvSpPr txBox="1"/>
          <p:nvPr userDrawn="1"/>
        </p:nvSpPr>
        <p:spPr>
          <a:xfrm>
            <a:off x="4189412" y="2415217"/>
            <a:ext cx="1177271" cy="248450"/>
          </a:xfrm>
          <a:prstGeom prst="rect">
            <a:avLst/>
          </a:prstGeom>
          <a:noFill/>
        </p:spPr>
        <p:txBody>
          <a:bodyPr wrap="none" lIns="0" tIns="0" rIns="0" bIns="0" rtlCol="0">
            <a:noAutofit/>
          </a:bodyPr>
          <a:lstStyle/>
          <a:p>
            <a:pPr>
              <a:lnSpc>
                <a:spcPct val="90000"/>
              </a:lnSpc>
            </a:pPr>
            <a:r>
              <a:rPr lang="en-US" sz="1600" b="1" baseline="0" dirty="0">
                <a:solidFill>
                  <a:srgbClr val="10181A"/>
                </a:solidFill>
              </a:rPr>
              <a:t>BLOCKCHAIN APPLICATION</a:t>
            </a:r>
            <a:r>
              <a:rPr lang="en-US" sz="1600" b="1" dirty="0">
                <a:solidFill>
                  <a:srgbClr val="10181A"/>
                </a:solidFill>
              </a:rPr>
              <a:t>:</a:t>
            </a:r>
          </a:p>
        </p:txBody>
      </p:sp>
      <p:cxnSp>
        <p:nvCxnSpPr>
          <p:cNvPr id="20" name="Straight Connector 19"/>
          <p:cNvCxnSpPr/>
          <p:nvPr userDrawn="1"/>
        </p:nvCxnSpPr>
        <p:spPr bwMode="ltGray">
          <a:xfrm>
            <a:off x="4037012" y="2415217"/>
            <a:ext cx="0" cy="3909383"/>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bwMode="ltGray">
          <a:xfrm>
            <a:off x="8151812" y="2415216"/>
            <a:ext cx="0" cy="3909383"/>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24" name="TextBox 23"/>
          <p:cNvSpPr txBox="1"/>
          <p:nvPr userDrawn="1"/>
        </p:nvSpPr>
        <p:spPr>
          <a:xfrm>
            <a:off x="8268380" y="2413670"/>
            <a:ext cx="1177271" cy="248450"/>
          </a:xfrm>
          <a:prstGeom prst="rect">
            <a:avLst/>
          </a:prstGeom>
          <a:noFill/>
        </p:spPr>
        <p:txBody>
          <a:bodyPr wrap="none" lIns="0" tIns="0" rIns="0" bIns="0" rtlCol="0">
            <a:noAutofit/>
          </a:bodyPr>
          <a:lstStyle/>
          <a:p>
            <a:pPr>
              <a:lnSpc>
                <a:spcPct val="90000"/>
              </a:lnSpc>
            </a:pPr>
            <a:r>
              <a:rPr lang="en-US" sz="1600" b="1" dirty="0">
                <a:solidFill>
                  <a:srgbClr val="10181A"/>
                </a:solidFill>
              </a:rPr>
              <a:t>RESULTS:</a:t>
            </a:r>
          </a:p>
        </p:txBody>
      </p:sp>
      <p:sp>
        <p:nvSpPr>
          <p:cNvPr id="26" name="TextBox 25"/>
          <p:cNvSpPr txBox="1"/>
          <p:nvPr userDrawn="1"/>
        </p:nvSpPr>
        <p:spPr>
          <a:xfrm rot="16200000">
            <a:off x="184776" y="517818"/>
            <a:ext cx="457200" cy="208750"/>
          </a:xfrm>
          <a:prstGeom prst="rect">
            <a:avLst/>
          </a:prstGeom>
          <a:noFill/>
        </p:spPr>
        <p:txBody>
          <a:bodyPr wrap="none" lIns="0" tIns="0" rIns="0" bIns="0" rtlCol="0">
            <a:noAutofit/>
          </a:bodyPr>
          <a:lstStyle/>
          <a:p>
            <a:pPr algn="ctr">
              <a:lnSpc>
                <a:spcPct val="90000"/>
              </a:lnSpc>
            </a:pPr>
            <a:r>
              <a:rPr lang="en-US" sz="900"/>
              <a:t>Industry</a:t>
            </a:r>
            <a:endParaRPr lang="en-US" sz="900" dirty="0"/>
          </a:p>
        </p:txBody>
      </p:sp>
      <p:sp>
        <p:nvSpPr>
          <p:cNvPr id="27" name="TextBox 26"/>
          <p:cNvSpPr txBox="1"/>
          <p:nvPr userDrawn="1"/>
        </p:nvSpPr>
        <p:spPr>
          <a:xfrm rot="16200000">
            <a:off x="184776" y="1000525"/>
            <a:ext cx="457200" cy="208750"/>
          </a:xfrm>
          <a:prstGeom prst="rect">
            <a:avLst/>
          </a:prstGeom>
          <a:noFill/>
        </p:spPr>
        <p:txBody>
          <a:bodyPr wrap="none" lIns="0" tIns="0" rIns="0" bIns="0" rtlCol="0">
            <a:noAutofit/>
          </a:bodyPr>
          <a:lstStyle/>
          <a:p>
            <a:pPr algn="ctr">
              <a:lnSpc>
                <a:spcPct val="90000"/>
              </a:lnSpc>
            </a:pPr>
            <a:r>
              <a:rPr lang="en-US" sz="900" dirty="0"/>
              <a:t>Use-Case</a:t>
            </a:r>
          </a:p>
        </p:txBody>
      </p:sp>
      <p:sp>
        <p:nvSpPr>
          <p:cNvPr id="28" name="TextBox 27"/>
          <p:cNvSpPr txBox="1"/>
          <p:nvPr userDrawn="1"/>
        </p:nvSpPr>
        <p:spPr>
          <a:xfrm rot="16200000">
            <a:off x="184775" y="1762525"/>
            <a:ext cx="457200" cy="208750"/>
          </a:xfrm>
          <a:prstGeom prst="rect">
            <a:avLst/>
          </a:prstGeom>
          <a:noFill/>
        </p:spPr>
        <p:txBody>
          <a:bodyPr wrap="none" lIns="0" tIns="0" rIns="0" bIns="0" rtlCol="0">
            <a:noAutofit/>
          </a:bodyPr>
          <a:lstStyle/>
          <a:p>
            <a:pPr algn="ctr">
              <a:lnSpc>
                <a:spcPct val="90000"/>
              </a:lnSpc>
            </a:pPr>
            <a:r>
              <a:rPr lang="en-US" sz="900"/>
              <a:t>Summary</a:t>
            </a:r>
            <a:endParaRPr lang="en-US" sz="900" dirty="0"/>
          </a:p>
        </p:txBody>
      </p:sp>
      <p:sp>
        <p:nvSpPr>
          <p:cNvPr id="21"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latin typeface="Calibri"/>
              </a:rPr>
              <a:pPr/>
              <a:t>‹#›</a:t>
            </a:fld>
            <a:endParaRPr lang="en-US" dirty="0">
              <a:solidFill>
                <a:srgbClr val="58595B"/>
              </a:solidFill>
              <a:latin typeface="Calibri"/>
            </a:endParaRPr>
          </a:p>
        </p:txBody>
      </p:sp>
    </p:spTree>
    <p:extLst>
      <p:ext uri="{BB962C8B-B14F-4D97-AF65-F5344CB8AC3E}">
        <p14:creationId xmlns:p14="http://schemas.microsoft.com/office/powerpoint/2010/main" val="130794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3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FCB06C5A-34AE-4103-B1F6-20FD13C30625}"/>
              </a:ext>
            </a:extLst>
          </p:cNvPr>
          <p:cNvSpPr/>
          <p:nvPr userDrawn="1"/>
        </p:nvSpPr>
        <p:spPr>
          <a:xfrm>
            <a:off x="0" y="0"/>
            <a:ext cx="12188825" cy="6858000"/>
          </a:xfrm>
          <a:prstGeom prst="rect">
            <a:avLst/>
          </a:prstGeom>
          <a:solidFill>
            <a:srgbClr val="41555E">
              <a:alpha val="7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 name="Parallelogram 7"/>
          <p:cNvSpPr/>
          <p:nvPr userDrawn="1"/>
        </p:nvSpPr>
        <p:spPr>
          <a:xfrm>
            <a:off x="-2908409" y="0"/>
            <a:ext cx="10459469" cy="6856214"/>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2017,</a:t>
            </a:r>
            <a:r>
              <a:rPr sz="850" dirty="0">
                <a:solidFill>
                  <a:srgbClr val="FFFFFF"/>
                </a:solidFill>
              </a:rPr>
              <a:t> Oracle and/or its affiliates. All rights reserved. </a:t>
            </a:r>
          </a:p>
        </p:txBody>
      </p:sp>
      <p:sp>
        <p:nvSpPr>
          <p:cNvPr id="14"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FFFFFF"/>
                </a:solidFill>
              </a:rPr>
              <a:pPr>
                <a:defRPr/>
              </a:pPr>
              <a:t>‹#›</a:t>
            </a:fld>
            <a:endParaRPr lang="en-US"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07475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202D537-BCDE-46DA-BB16-15687D3A69C4}" type="datetime1">
              <a:rPr lang="en-US" smtClean="0"/>
              <a:pPr/>
              <a:t>22-Feb-19</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685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36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arallelogram 7"/>
          <p:cNvSpPr/>
          <p:nvPr userDrawn="1"/>
        </p:nvSpPr>
        <p:spPr>
          <a:xfrm>
            <a:off x="-2908409" y="0"/>
            <a:ext cx="10459469" cy="6856214"/>
          </a:xfrm>
          <a:prstGeom prst="parallelogram">
            <a:avLst>
              <a:gd name="adj" fmla="val 36579"/>
            </a:avLst>
          </a:prstGeom>
          <a:blipFill dpi="0" rotWithShape="1">
            <a:blip r:embed="rId3">
              <a:alphaModFix amt="94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latin typeface="Calibri"/>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1" name="TextBox 10"/>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15"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pic>
        <p:nvPicPr>
          <p:cNvPr id="10" name="Picture 9"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74510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22-Feb-19</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8" name="TextBox 7"/>
          <p:cNvSpPr txBox="1"/>
          <p:nvPr userDrawn="1"/>
        </p:nvSpPr>
        <p:spPr bwMode="gray">
          <a:xfrm>
            <a:off x="6670569" y="6556248"/>
            <a:ext cx="3200400" cy="182880"/>
          </a:xfrm>
          <a:prstGeom prst="rect">
            <a:avLst/>
          </a:prstGeom>
          <a:solidFill>
            <a:srgbClr val="DDE7ED"/>
          </a:solid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9"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224979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497" y="0"/>
            <a:ext cx="10474099" cy="6858000"/>
          </a:xfrm>
          <a:prstGeom prst="parallelogram">
            <a:avLst>
              <a:gd name="adj" fmla="val 36579"/>
            </a:avLst>
          </a:prstGeom>
          <a:blipFill dpi="0" rotWithShape="1">
            <a:blip r:embed="rId3">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pic>
        <p:nvPicPr>
          <p:cNvPr id="4" name="Picture 3"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latin typeface="Calibri"/>
              </a:rPr>
              <a:t>Copyright © </a:t>
            </a:r>
            <a:r>
              <a:rPr lang="en-US" sz="850" dirty="0">
                <a:solidFill>
                  <a:srgbClr val="FFFFFF"/>
                </a:solidFill>
                <a:latin typeface="Calibri"/>
              </a:rPr>
              <a:t>2017,</a:t>
            </a:r>
            <a:r>
              <a:rPr sz="850" dirty="0">
                <a:solidFill>
                  <a:srgbClr val="FFFFFF"/>
                </a:solidFill>
                <a:latin typeface="Calibri"/>
              </a:rPr>
              <a:t> Oracle and/or its affiliates. All rights reserved. </a:t>
            </a:r>
          </a:p>
        </p:txBody>
      </p:sp>
      <p:sp>
        <p:nvSpPr>
          <p:cNvPr id="7"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FFFFFF"/>
                </a:solidFill>
                <a:latin typeface="Calibri"/>
              </a:rPr>
              <a:pPr>
                <a:defRPr/>
              </a:pPr>
              <a:t>‹#›</a:t>
            </a:fld>
            <a:endParaRPr lang="en-US" dirty="0">
              <a:solidFill>
                <a:srgbClr val="FFFFFF"/>
              </a:solidFill>
              <a:latin typeface="Calibri"/>
            </a:endParaRPr>
          </a:p>
        </p:txBody>
      </p:sp>
    </p:spTree>
    <p:extLst>
      <p:ext uri="{BB962C8B-B14F-4D97-AF65-F5344CB8AC3E}">
        <p14:creationId xmlns:p14="http://schemas.microsoft.com/office/powerpoint/2010/main" val="31394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2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105032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37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20006"/>
          <a:stretch/>
        </p:blipFill>
        <p:spPr>
          <a:xfrm flipH="1">
            <a:off x="-1" y="0"/>
            <a:ext cx="12188825" cy="6857999"/>
          </a:xfrm>
          <a:prstGeom prst="rect">
            <a:avLst/>
          </a:prstGeom>
        </p:spPr>
      </p:pic>
      <p:sp>
        <p:nvSpPr>
          <p:cNvPr id="8" name="Parallelogram 7"/>
          <p:cNvSpPr/>
          <p:nvPr userDrawn="1"/>
        </p:nvSpPr>
        <p:spPr>
          <a:xfrm>
            <a:off x="-2908409" y="0"/>
            <a:ext cx="10459469" cy="6856214"/>
          </a:xfrm>
          <a:prstGeom prst="parallelogram">
            <a:avLst>
              <a:gd name="adj" fmla="val 36579"/>
            </a:avLst>
          </a:prstGeom>
          <a:blipFill dpi="0" rotWithShape="1">
            <a:blip r:embed="rId4">
              <a:alphaModFix amt="94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5"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latin typeface="Calibri"/>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1" name="TextBox 10"/>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15"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pic>
        <p:nvPicPr>
          <p:cNvPr id="12" name="Picture 11" descr="Oracle logo in white on red staging background" title="Oracle red badge logo"/>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5553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OOW SF17 TiOOW SF17 Section Header with Photo-Blu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22-Feb-19</a:t>
            </a:fld>
            <a:endParaRPr lang="en-US" dirty="0"/>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FFFFFF"/>
                </a:solidFill>
              </a:defRPr>
            </a:lvl1pPr>
          </a:lstStyle>
          <a:p>
            <a:fld id="{C51EAA63-D034-42AE-91FA-B13B9518C7BE}" type="slidenum">
              <a:rPr lang="en-US" smtClean="0">
                <a:latin typeface="Calibri"/>
              </a:rPr>
              <a:pPr/>
              <a:t>‹#›</a:t>
            </a:fld>
            <a:endParaRPr lang="en-US" dirty="0">
              <a:latin typeface="Calibri"/>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latin typeface="Calibri"/>
              </a:rPr>
              <a:t>Copyright © </a:t>
            </a:r>
            <a:r>
              <a:rPr lang="en-US" sz="850" dirty="0">
                <a:solidFill>
                  <a:srgbClr val="FFFFFF"/>
                </a:solidFill>
                <a:latin typeface="Calibri"/>
              </a:rPr>
              <a:t>2017,</a:t>
            </a:r>
            <a:r>
              <a:rPr sz="850" dirty="0">
                <a:solidFill>
                  <a:srgbClr val="FFFFFF"/>
                </a:solidFill>
                <a:latin typeface="Calibri"/>
              </a:rPr>
              <a:t> Oracle and/or its affiliates. All rights reserved.  </a:t>
            </a:r>
          </a:p>
        </p:txBody>
      </p:sp>
    </p:spTree>
    <p:extLst>
      <p:ext uri="{BB962C8B-B14F-4D97-AF65-F5344CB8AC3E}">
        <p14:creationId xmlns:p14="http://schemas.microsoft.com/office/powerpoint/2010/main" val="12655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9"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377384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8800"/>
                    </a14:imgEffect>
                    <a14:imgEffect>
                      <a14:saturation sat="33000"/>
                    </a14:imgEffect>
                  </a14:imgLayer>
                </a14:imgProps>
              </a:ex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latin typeface="Calibri"/>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latin typeface="Calibri"/>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latin typeface="Calibri"/>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latin typeface="Calibri"/>
            </a:endParaRPr>
          </a:p>
        </p:txBody>
      </p:sp>
      <p:grpSp>
        <p:nvGrpSpPr>
          <p:cNvPr id="11"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7" name="Picture 16"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9" name="TextBox 18"/>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22"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1074101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Quote with Logo">
    <p:spTree>
      <p:nvGrpSpPr>
        <p:cNvPr id="1" name=""/>
        <p:cNvGrpSpPr/>
        <p:nvPr/>
      </p:nvGrpSpPr>
      <p:grpSpPr>
        <a:xfrm>
          <a:off x="0" y="0"/>
          <a:ext cx="0" cy="0"/>
          <a:chOff x="0" y="0"/>
          <a:chExt cx="0" cy="0"/>
        </a:xfrm>
      </p:grpSpPr>
      <p:grpSp>
        <p:nvGrpSpPr>
          <p:cNvPr id="8"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73" name="Rectangle 472"/>
          <p:cNvSpPr/>
          <p:nvPr userDrawn="1"/>
        </p:nvSpPr>
        <p:spPr bwMode="gray">
          <a:xfrm flipH="1">
            <a:off x="181178" y="140079"/>
            <a:ext cx="11818546" cy="6264656"/>
          </a:xfrm>
          <a:prstGeom prst="rect">
            <a:avLst/>
          </a:prstGeom>
          <a:gradFill flip="none" rotWithShape="1">
            <a:gsLst>
              <a:gs pos="3000">
                <a:schemeClr val="accent4">
                  <a:lumMod val="75000"/>
                  <a:alpha val="90000"/>
                </a:schemeClr>
              </a:gs>
              <a:gs pos="100000">
                <a:schemeClr val="accent5">
                  <a:alpha val="90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grpSp>
        <p:nvGrpSpPr>
          <p:cNvPr id="476"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pic>
        <p:nvPicPr>
          <p:cNvPr id="482" name="Picture 481"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83" name="TextBox 482"/>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484"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138635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3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22-Feb-19</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0" name="TextBox 9"/>
          <p:cNvSpPr txBox="1"/>
          <p:nvPr userDrawn="1"/>
        </p:nvSpPr>
        <p:spPr bwMode="gray">
          <a:xfrm>
            <a:off x="6636000" y="6549810"/>
            <a:ext cx="3384372" cy="189318"/>
          </a:xfrm>
          <a:prstGeom prst="rect">
            <a:avLst/>
          </a:prstGeom>
          <a:solidFill>
            <a:srgbClr val="DDE7ED"/>
          </a:solid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11" name="Slide Number Placeholder 5"/>
          <p:cNvSpPr txBox="1">
            <a:spLocks/>
          </p:cNvSpPr>
          <p:nvPr userDrawn="1"/>
        </p:nvSpPr>
        <p:spPr bwMode="gray">
          <a:xfrm>
            <a:off x="11276011" y="6556248"/>
            <a:ext cx="381661" cy="182880"/>
          </a:xfrm>
          <a:prstGeom prst="rect">
            <a:avLst/>
          </a:prstGeom>
          <a:solidFill>
            <a:srgbClr val="DDE7ED"/>
          </a:solidFill>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176019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51386F-AC68-44D9-839F-0E8E768959D4}" type="datetime1">
              <a:rPr lang="en-US" smtClean="0"/>
              <a:pPr/>
              <a:t>22-Feb-19</a:t>
            </a:fld>
            <a:endParaRPr dirty="0"/>
          </a:p>
        </p:txBody>
      </p:sp>
      <p:sp>
        <p:nvSpPr>
          <p:cNvPr id="10" name="TextBox 9"/>
          <p:cNvSpPr txBox="1"/>
          <p:nvPr userDrawn="1"/>
        </p:nvSpPr>
        <p:spPr bwMode="gray">
          <a:xfrm>
            <a:off x="6819972" y="6556248"/>
            <a:ext cx="3200400" cy="182880"/>
          </a:xfrm>
          <a:prstGeom prst="rect">
            <a:avLst/>
          </a:prstGeom>
          <a:solidFill>
            <a:srgbClr val="DDE7ED"/>
          </a:solid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11" name="Slide Number Placeholder 5"/>
          <p:cNvSpPr txBox="1">
            <a:spLocks/>
          </p:cNvSpPr>
          <p:nvPr userDrawn="1"/>
        </p:nvSpPr>
        <p:spPr bwMode="gray">
          <a:xfrm>
            <a:off x="11276011" y="6556248"/>
            <a:ext cx="381661" cy="182880"/>
          </a:xfrm>
          <a:prstGeom prst="rect">
            <a:avLst/>
          </a:prstGeom>
          <a:solidFill>
            <a:srgbClr val="DDE7ED"/>
          </a:solidFill>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
        <p:nvSpPr>
          <p:cNvPr id="6" name="Rectangle 5"/>
          <p:cNvSpPr/>
          <p:nvPr userDrawn="1"/>
        </p:nvSpPr>
        <p:spPr>
          <a:xfrm>
            <a:off x="6548848" y="6524906"/>
            <a:ext cx="398409" cy="333094"/>
          </a:xfrm>
          <a:prstGeom prst="rect">
            <a:avLst/>
          </a:prstGeom>
          <a:solidFill>
            <a:srgbClr val="DDE7E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TextBox 8"/>
          <p:cNvSpPr txBox="1"/>
          <p:nvPr userDrawn="1"/>
        </p:nvSpPr>
        <p:spPr bwMode="gray">
          <a:xfrm>
            <a:off x="6362094" y="6556248"/>
            <a:ext cx="3658278" cy="192796"/>
          </a:xfrm>
          <a:prstGeom prst="rect">
            <a:avLst/>
          </a:prstGeom>
          <a:solidFill>
            <a:srgbClr val="DDE7ED"/>
          </a:solid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Tree>
    <p:extLst>
      <p:ext uri="{BB962C8B-B14F-4D97-AF65-F5344CB8AC3E}">
        <p14:creationId xmlns:p14="http://schemas.microsoft.com/office/powerpoint/2010/main" val="396221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t>22-Feb-19</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
        <p:nvSpPr>
          <p:cNvPr id="13" name="Slide Number Placeholder 5"/>
          <p:cNvSpPr txBox="1">
            <a:spLocks/>
          </p:cNvSpPr>
          <p:nvPr userDrawn="1"/>
        </p:nvSpPr>
        <p:spPr bwMode="gray">
          <a:xfrm>
            <a:off x="11276011" y="6556248"/>
            <a:ext cx="381661" cy="182880"/>
          </a:xfrm>
          <a:prstGeom prst="rect">
            <a:avLst/>
          </a:prstGeom>
          <a:solidFill>
            <a:srgbClr val="DDE7ED"/>
          </a:solidFill>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
        <p:nvSpPr>
          <p:cNvPr id="14" name="TextBox 13"/>
          <p:cNvSpPr txBox="1"/>
          <p:nvPr userDrawn="1"/>
        </p:nvSpPr>
        <p:spPr bwMode="gray">
          <a:xfrm>
            <a:off x="6362094" y="6556248"/>
            <a:ext cx="3658278" cy="192796"/>
          </a:xfrm>
          <a:prstGeom prst="rect">
            <a:avLst/>
          </a:prstGeom>
          <a:solidFill>
            <a:srgbClr val="DDE7ED"/>
          </a:solid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Tree>
    <p:extLst>
      <p:ext uri="{BB962C8B-B14F-4D97-AF65-F5344CB8AC3E}">
        <p14:creationId xmlns:p14="http://schemas.microsoft.com/office/powerpoint/2010/main" val="13254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3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7A7F89A5-D782-4B43-A6E6-B3D76A793131}"/>
              </a:ext>
            </a:extLst>
          </p:cNvPr>
          <p:cNvSpPr/>
          <p:nvPr userDrawn="1"/>
        </p:nvSpPr>
        <p:spPr>
          <a:xfrm>
            <a:off x="0" y="0"/>
            <a:ext cx="12188825" cy="6858000"/>
          </a:xfrm>
          <a:prstGeom prst="rect">
            <a:avLst/>
          </a:prstGeom>
          <a:solidFill>
            <a:srgbClr val="41555E">
              <a:alpha val="5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 name="Parallelogram 7"/>
          <p:cNvSpPr/>
          <p:nvPr userDrawn="1"/>
        </p:nvSpPr>
        <p:spPr>
          <a:xfrm>
            <a:off x="-2908409" y="0"/>
            <a:ext cx="10459469" cy="6856214"/>
          </a:xfrm>
          <a:prstGeom prst="parallelogram">
            <a:avLst>
              <a:gd name="adj" fmla="val 36579"/>
            </a:avLst>
          </a:prstGeom>
          <a:blipFill>
            <a:blip r:embed="rId3" cstate="print">
              <a:alphaModFix amt="85000"/>
              <a:duotone>
                <a:prstClr val="black"/>
                <a:schemeClr val="accent4">
                  <a:tint val="45000"/>
                  <a:satMod val="400000"/>
                </a:schemeClr>
              </a:duotone>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latin typeface="Calibri"/>
              </a:rPr>
              <a:t>Copyright © </a:t>
            </a:r>
            <a:r>
              <a:rPr lang="en-US" sz="850" dirty="0">
                <a:solidFill>
                  <a:srgbClr val="FFFFFF"/>
                </a:solidFill>
                <a:latin typeface="Calibri"/>
              </a:rPr>
              <a:t>2017,</a:t>
            </a:r>
            <a:r>
              <a:rPr sz="850" dirty="0">
                <a:solidFill>
                  <a:srgbClr val="FFFFFF"/>
                </a:solidFill>
                <a:latin typeface="Calibri"/>
              </a:rPr>
              <a:t> Oracle and/or its affiliates. All rights reserved. </a:t>
            </a:r>
          </a:p>
        </p:txBody>
      </p:sp>
      <p:sp>
        <p:nvSpPr>
          <p:cNvPr id="16"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FFFFFF"/>
                </a:solidFill>
                <a:latin typeface="Calibri"/>
              </a:rPr>
              <a:pPr>
                <a:defRPr/>
              </a:pPr>
              <a:t>‹#›</a:t>
            </a:fld>
            <a:endParaRPr lang="en-US" dirty="0">
              <a:solidFill>
                <a:srgbClr val="FFFFFF"/>
              </a:solidFill>
              <a:latin typeface="Calibri"/>
            </a:endParaRPr>
          </a:p>
        </p:txBody>
      </p:sp>
    </p:spTree>
    <p:extLst>
      <p:ext uri="{BB962C8B-B14F-4D97-AF65-F5344CB8AC3E}">
        <p14:creationId xmlns:p14="http://schemas.microsoft.com/office/powerpoint/2010/main" val="7786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3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7794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3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 name="Title 1"/>
          <p:cNvSpPr>
            <a:spLocks noGrp="1"/>
          </p:cNvSpPr>
          <p:nvPr>
            <p:ph type="title"/>
          </p:nvPr>
        </p:nvSpPr>
        <p:spPr>
          <a:xfrm>
            <a:off x="531812" y="406400"/>
            <a:ext cx="11125200" cy="889000"/>
          </a:xfrm>
        </p:spPr>
        <p:txBody>
          <a:bodyPr/>
          <a:lstStyle/>
          <a:p>
            <a:r>
              <a:rPr lang="en-US"/>
              <a:t>Click to edit Master title style</a:t>
            </a:r>
            <a:endParaRPr dirty="0"/>
          </a:p>
        </p:txBody>
      </p:sp>
      <p:sp>
        <p:nvSpPr>
          <p:cNvPr id="5"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418413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x-none"/>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a:t>Click to edit Master subtitle style</a:t>
            </a:r>
            <a:endParaRPr/>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33D935D8-A58B-3544-92A4-86B1135EBD2A}" type="datetime1">
              <a:rPr lang="en-US"/>
              <a:pPr/>
              <a:t>22-Feb-19</a:t>
            </a:fld>
            <a:endParaRPr/>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a:p>
        </p:txBody>
      </p:sp>
      <p:pic>
        <p:nvPicPr>
          <p:cNvPr id="9" name="Picture 8" descr="Oracle logo in white on red staging backgroun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spTree>
    <p:extLst>
      <p:ext uri="{BB962C8B-B14F-4D97-AF65-F5344CB8AC3E}">
        <p14:creationId xmlns:p14="http://schemas.microsoft.com/office/powerpoint/2010/main" val="420364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FCB06C5A-34AE-4103-B1F6-20FD13C30625}"/>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 name="Parallelogram 7"/>
          <p:cNvSpPr/>
          <p:nvPr userDrawn="1"/>
        </p:nvSpPr>
        <p:spPr>
          <a:xfrm>
            <a:off x="-2908409" y="0"/>
            <a:ext cx="11168489" cy="6856214"/>
          </a:xfrm>
          <a:prstGeom prst="parallelogram">
            <a:avLst>
              <a:gd name="adj" fmla="val 36579"/>
            </a:avLst>
          </a:prstGeom>
          <a:blipFill dpi="0" rotWithShape="1">
            <a:blip r:embed="rId3" cstate="print">
              <a:alphaModFix amt="9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2017,</a:t>
            </a:r>
            <a:r>
              <a:rPr sz="850" dirty="0">
                <a:solidFill>
                  <a:srgbClr val="FFFFFF"/>
                </a:solidFill>
              </a:rPr>
              <a:t> Oracle and/or its affiliates. All rights reserved. </a:t>
            </a:r>
          </a:p>
        </p:txBody>
      </p:sp>
      <p:sp>
        <p:nvSpPr>
          <p:cNvPr id="14"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FFFFFF"/>
                </a:solidFill>
              </a:rPr>
              <a:pPr>
                <a:defRPr/>
              </a:pPr>
              <a:t>‹#›</a:t>
            </a:fld>
            <a:endParaRPr lang="en-US"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24131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A0E800-04B5-694F-ADBE-3A485AE0F834}" type="datetime1">
              <a:rPr lang="en-US"/>
              <a:pPr/>
              <a:t>22-Feb-19</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426733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t>22-Feb-19</a:t>
            </a:fld>
            <a:endParaRPr dirty="0"/>
          </a:p>
        </p:txBody>
      </p:sp>
      <p:sp>
        <p:nvSpPr>
          <p:cNvPr id="5" name="Footer Placeholder 4"/>
          <p:cNvSpPr>
            <a:spLocks noGrp="1"/>
          </p:cNvSpPr>
          <p:nvPr>
            <p:ph type="ftr" sz="quarter" idx="11"/>
          </p:nvPr>
        </p:nvSpPr>
        <p:spPr/>
        <p:txBody>
          <a:bodyPr/>
          <a:lstStyle/>
          <a:p>
            <a:r>
              <a:rPr lang="en-US" dirty="0"/>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044735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Tree>
    <p:extLst>
      <p:ext uri="{BB962C8B-B14F-4D97-AF65-F5344CB8AC3E}">
        <p14:creationId xmlns:p14="http://schemas.microsoft.com/office/powerpoint/2010/main" val="355572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1_Blank">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7" name="Text Placeholder 12"/>
          <p:cNvSpPr>
            <a:spLocks noGrp="1"/>
          </p:cNvSpPr>
          <p:nvPr>
            <p:ph type="body" sz="quarter" idx="13" hasCustomPrompt="1"/>
          </p:nvPr>
        </p:nvSpPr>
        <p:spPr>
          <a:xfrm>
            <a:off x="531824"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pic>
        <p:nvPicPr>
          <p:cNvPr id="9" name="Picture 8"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0"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latin typeface="Calibri"/>
              </a:rPr>
              <a:pPr/>
              <a:t>‹#›</a:t>
            </a:fld>
            <a:endParaRPr lang="en-US" dirty="0">
              <a:solidFill>
                <a:srgbClr val="58595B"/>
              </a:solidFill>
              <a:latin typeface="Calibri"/>
            </a:endParaRPr>
          </a:p>
        </p:txBody>
      </p:sp>
      <p:sp>
        <p:nvSpPr>
          <p:cNvPr id="11" name="TextBox 10"/>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Tree>
    <p:extLst>
      <p:ext uri="{BB962C8B-B14F-4D97-AF65-F5344CB8AC3E}">
        <p14:creationId xmlns:p14="http://schemas.microsoft.com/office/powerpoint/2010/main" val="307835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8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latin typeface="Calibri"/>
              </a:rPr>
              <a:pPr/>
              <a:t>‹#›</a:t>
            </a:fld>
            <a:endParaRPr lang="en-US" dirty="0">
              <a:solidFill>
                <a:srgbClr val="58595B"/>
              </a:solidFill>
              <a:latin typeface="Calibri"/>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Tree>
    <p:extLst>
      <p:ext uri="{BB962C8B-B14F-4D97-AF65-F5344CB8AC3E}">
        <p14:creationId xmlns:p14="http://schemas.microsoft.com/office/powerpoint/2010/main" val="71921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5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b="15736"/>
          <a:stretch/>
        </p:blipFill>
        <p:spPr>
          <a:xfrm>
            <a:off x="0" y="7338"/>
            <a:ext cx="12188825" cy="6850662"/>
          </a:xfrm>
          <a:prstGeom prst="rect">
            <a:avLst/>
          </a:prstGeom>
        </p:spPr>
      </p:pic>
      <p:sp>
        <p:nvSpPr>
          <p:cNvPr id="8" name="Parallelogram 7"/>
          <p:cNvSpPr/>
          <p:nvPr userDrawn="1"/>
        </p:nvSpPr>
        <p:spPr>
          <a:xfrm>
            <a:off x="6421801" y="-1536700"/>
            <a:ext cx="8958805" cy="4973039"/>
          </a:xfrm>
          <a:prstGeom prst="parallelogram">
            <a:avLst>
              <a:gd name="adj" fmla="val 36579"/>
            </a:avLst>
          </a:prstGeom>
          <a:blipFill dpi="0" rotWithShape="1">
            <a:blip r:embed="rId4"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0" name="Parallelogram 9"/>
          <p:cNvSpPr/>
          <p:nvPr userDrawn="1"/>
        </p:nvSpPr>
        <p:spPr>
          <a:xfrm>
            <a:off x="4958080" y="1078992"/>
            <a:ext cx="9316721" cy="5779010"/>
          </a:xfrm>
          <a:prstGeom prst="parallelogram">
            <a:avLst>
              <a:gd name="adj" fmla="val 36579"/>
            </a:avLst>
          </a:prstGeom>
          <a:gradFill flip="none" rotWithShape="1">
            <a:gsLst>
              <a:gs pos="0">
                <a:schemeClr val="accent1">
                  <a:alpha val="84000"/>
                  <a:lumMod val="75000"/>
                </a:schemeClr>
              </a:gs>
              <a:gs pos="100000">
                <a:schemeClr val="accent1">
                  <a:lumMod val="60000"/>
                  <a:lumOff val="40000"/>
                </a:schemeClr>
              </a:gs>
            </a:gsLst>
            <a:lin ang="564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1"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bg1"/>
                </a:solidFill>
              </a:defRPr>
            </a:lvl1pPr>
          </a:lstStyle>
          <a:p>
            <a:fld id="{C51EAA63-D034-42AE-91FA-B13B9518C7BE}" type="slidenum">
              <a:rPr lang="en-US" smtClean="0">
                <a:latin typeface="Calibri"/>
              </a:rPr>
              <a:pPr/>
              <a:t>‹#›</a:t>
            </a:fld>
            <a:endParaRPr lang="en-US" dirty="0">
              <a:latin typeface="Calibri"/>
            </a:endParaRPr>
          </a:p>
        </p:txBody>
      </p:sp>
      <p:sp>
        <p:nvSpPr>
          <p:cNvPr id="12" name="TextBox 11"/>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latin typeface="Calibri"/>
              </a:rPr>
              <a:t>Copyright © </a:t>
            </a:r>
            <a:r>
              <a:rPr lang="en-US" sz="850" dirty="0">
                <a:solidFill>
                  <a:schemeClr val="bg1"/>
                </a:solidFill>
                <a:latin typeface="Calibri"/>
              </a:rPr>
              <a:t>2017,</a:t>
            </a:r>
            <a:r>
              <a:rPr sz="850" dirty="0">
                <a:solidFill>
                  <a:schemeClr val="bg1"/>
                </a:solidFill>
                <a:latin typeface="Calibri"/>
              </a:rPr>
              <a:t> Oracle and/or its affiliates. All rights reserved.  </a:t>
            </a:r>
          </a:p>
        </p:txBody>
      </p:sp>
      <p:pic>
        <p:nvPicPr>
          <p:cNvPr id="13" name="Picture 12"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8073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cSld name="OOW SF17 TiOOW SF17 Section Header with Photo-Blu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22-Feb-19</a:t>
            </a:fld>
            <a:endParaRPr lang="en-US" dirty="0"/>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rgbClr val="FFFFFF"/>
                </a:solidFill>
              </a:defRPr>
            </a:lvl1pPr>
          </a:lstStyle>
          <a:p>
            <a:fld id="{C51EAA63-D034-42AE-91FA-B13B9518C7BE}" type="slidenum">
              <a:rPr lang="en-US" smtClean="0">
                <a:latin typeface="Calibri"/>
              </a:rPr>
              <a:pPr/>
              <a:t>‹#›</a:t>
            </a:fld>
            <a:endParaRPr lang="en-US" dirty="0">
              <a:latin typeface="Calibri"/>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latin typeface="Calibri"/>
              </a:rPr>
              <a:t>Copyright © </a:t>
            </a:r>
            <a:r>
              <a:rPr lang="en-US" sz="850" dirty="0">
                <a:solidFill>
                  <a:srgbClr val="FFFFFF"/>
                </a:solidFill>
                <a:latin typeface="Calibri"/>
              </a:rPr>
              <a:t>2017,</a:t>
            </a:r>
            <a:r>
              <a:rPr sz="850" dirty="0">
                <a:solidFill>
                  <a:srgbClr val="FFFFFF"/>
                </a:solidFill>
                <a:latin typeface="Calibri"/>
              </a:rPr>
              <a:t> Oracle and/or its affiliates. All rights reserved.  </a:t>
            </a:r>
          </a:p>
        </p:txBody>
      </p:sp>
    </p:spTree>
    <p:extLst>
      <p:ext uri="{BB962C8B-B14F-4D97-AF65-F5344CB8AC3E}">
        <p14:creationId xmlns:p14="http://schemas.microsoft.com/office/powerpoint/2010/main" val="4067433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3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FCB06C5A-34AE-4103-B1F6-20FD13C30625}"/>
              </a:ext>
            </a:extLst>
          </p:cNvPr>
          <p:cNvSpPr/>
          <p:nvPr userDrawn="1"/>
        </p:nvSpPr>
        <p:spPr>
          <a:xfrm>
            <a:off x="0" y="0"/>
            <a:ext cx="12188825" cy="6858000"/>
          </a:xfrm>
          <a:prstGeom prst="rect">
            <a:avLst/>
          </a:prstGeom>
          <a:solidFill>
            <a:srgbClr val="41555E">
              <a:alpha val="3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 name="Parallelogram 7"/>
          <p:cNvSpPr/>
          <p:nvPr userDrawn="1"/>
        </p:nvSpPr>
        <p:spPr>
          <a:xfrm>
            <a:off x="-2908409" y="0"/>
            <a:ext cx="11168489" cy="6856214"/>
          </a:xfrm>
          <a:prstGeom prst="parallelogram">
            <a:avLst>
              <a:gd name="adj" fmla="val 36579"/>
            </a:avLst>
          </a:prstGeom>
          <a:blipFill dpi="0" rotWithShape="1">
            <a:blip r:embed="rId3" cstate="print">
              <a:alphaModFix amt="9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userDrawn="1"/>
        </p:nvSpPr>
        <p:spPr>
          <a:xfrm>
            <a:off x="-1796760" y="342648"/>
            <a:ext cx="10214670"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2" name="TextBox 11"/>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2017,</a:t>
            </a:r>
            <a:r>
              <a:rPr sz="850" dirty="0">
                <a:solidFill>
                  <a:srgbClr val="FFFFFF"/>
                </a:solidFill>
              </a:rPr>
              <a:t> Oracle and/or its affiliates. All rights reserved. </a:t>
            </a:r>
          </a:p>
        </p:txBody>
      </p:sp>
      <p:sp>
        <p:nvSpPr>
          <p:cNvPr id="14"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FFFFFF"/>
                </a:solidFill>
              </a:rPr>
              <a:pPr>
                <a:defRPr/>
              </a:pPr>
              <a:t>‹#›</a:t>
            </a:fld>
            <a:endParaRPr lang="en-US"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0741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497" y="0"/>
            <a:ext cx="10474099" cy="6858000"/>
          </a:xfrm>
          <a:prstGeom prst="parallelogram">
            <a:avLst>
              <a:gd name="adj" fmla="val 36579"/>
            </a:avLst>
          </a:prstGeom>
          <a:blipFill dpi="0" rotWithShape="1">
            <a:blip r:embed="rId3">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pic>
        <p:nvPicPr>
          <p:cNvPr id="4" name="Picture 3"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latin typeface="Calibri"/>
              </a:rPr>
              <a:t>Copyright © </a:t>
            </a:r>
            <a:r>
              <a:rPr lang="en-US" sz="850" dirty="0">
                <a:solidFill>
                  <a:srgbClr val="FFFFFF"/>
                </a:solidFill>
                <a:latin typeface="Calibri"/>
              </a:rPr>
              <a:t>2017,</a:t>
            </a:r>
            <a:r>
              <a:rPr sz="850" dirty="0">
                <a:solidFill>
                  <a:srgbClr val="FFFFFF"/>
                </a:solidFill>
                <a:latin typeface="Calibri"/>
              </a:rPr>
              <a:t> Oracle and/or its affiliates. All rights reserved. </a:t>
            </a:r>
          </a:p>
        </p:txBody>
      </p:sp>
      <p:sp>
        <p:nvSpPr>
          <p:cNvPr id="7"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FFFFFF"/>
                </a:solidFill>
                <a:latin typeface="Calibri"/>
              </a:rPr>
              <a:pPr>
                <a:defRPr/>
              </a:pPr>
              <a:t>‹#›</a:t>
            </a:fld>
            <a:endParaRPr lang="en-US" dirty="0">
              <a:solidFill>
                <a:srgbClr val="FFFFFF"/>
              </a:solidFill>
              <a:latin typeface="Calibri"/>
            </a:endParaRPr>
          </a:p>
        </p:txBody>
      </p:sp>
    </p:spTree>
    <p:extLst>
      <p:ext uri="{BB962C8B-B14F-4D97-AF65-F5344CB8AC3E}">
        <p14:creationId xmlns:p14="http://schemas.microsoft.com/office/powerpoint/2010/main" val="173585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9"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424159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497" y="0"/>
            <a:ext cx="10474099" cy="6858000"/>
          </a:xfrm>
          <a:prstGeom prst="parallelogram">
            <a:avLst>
              <a:gd name="adj" fmla="val 36579"/>
            </a:avLst>
          </a:prstGeom>
          <a:blipFill dpi="0" rotWithShape="1">
            <a:blip r:embed="rId3">
              <a:alphaModFix amt="85000"/>
              <a:duotone>
                <a:schemeClr val="accent4">
                  <a:shade val="45000"/>
                  <a:satMod val="135000"/>
                </a:schemeClr>
                <a:prstClr val="white"/>
              </a:duotone>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pic>
        <p:nvPicPr>
          <p:cNvPr id="4" name="Picture 3"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latin typeface="Calibri"/>
              </a:rPr>
              <a:t>Copyright © </a:t>
            </a:r>
            <a:r>
              <a:rPr lang="en-US" sz="850" dirty="0">
                <a:solidFill>
                  <a:srgbClr val="FFFFFF"/>
                </a:solidFill>
                <a:latin typeface="Calibri"/>
              </a:rPr>
              <a:t>2017,</a:t>
            </a:r>
            <a:r>
              <a:rPr sz="850" dirty="0">
                <a:solidFill>
                  <a:srgbClr val="FFFFFF"/>
                </a:solidFill>
                <a:latin typeface="Calibri"/>
              </a:rPr>
              <a:t> Oracle and/or its affiliates. All rights reserved. </a:t>
            </a:r>
          </a:p>
        </p:txBody>
      </p:sp>
      <p:sp>
        <p:nvSpPr>
          <p:cNvPr id="7"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FFFFFF"/>
                </a:solidFill>
                <a:latin typeface="Calibri"/>
              </a:rPr>
              <a:pPr>
                <a:defRPr/>
              </a:pPr>
              <a:t>‹#›</a:t>
            </a:fld>
            <a:endParaRPr lang="en-US" dirty="0">
              <a:solidFill>
                <a:srgbClr val="FFFFFF"/>
              </a:solidFill>
              <a:latin typeface="Calibri"/>
            </a:endParaRPr>
          </a:p>
        </p:txBody>
      </p:sp>
    </p:spTree>
    <p:extLst>
      <p:ext uri="{BB962C8B-B14F-4D97-AF65-F5344CB8AC3E}">
        <p14:creationId xmlns:p14="http://schemas.microsoft.com/office/powerpoint/2010/main" val="73107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9_OOW SF17 TiOOW SF17 Section Header with Photo-Red">
    <p:bg>
      <p:bgPr>
        <a:solidFill>
          <a:schemeClr val="tx1">
            <a:alpha val="73000"/>
          </a:schemeClr>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8800"/>
                    </a14:imgEffect>
                    <a14:imgEffect>
                      <a14:saturation sat="33000"/>
                    </a14:imgEffect>
                  </a14:imgLayer>
                </a14:imgProps>
              </a:ext>
              <a:ext uri="{28A0092B-C50C-407E-A947-70E740481C1C}">
                <a14:useLocalDpi xmlns:a14="http://schemas.microsoft.com/office/drawing/2010/main"/>
              </a:ext>
            </a:extLst>
          </a:blip>
          <a:srcRect/>
          <a:stretch/>
        </p:blipFill>
        <p:spPr>
          <a:xfrm>
            <a:off x="46411" y="116633"/>
            <a:ext cx="12096002" cy="6562832"/>
          </a:xfrm>
          <a:prstGeom prst="rect">
            <a:avLst/>
          </a:prstGeom>
        </p:spPr>
      </p:pic>
      <p:sp>
        <p:nvSpPr>
          <p:cNvPr id="24" name="Rectangle 23"/>
          <p:cNvSpPr/>
          <p:nvPr userDrawn="1"/>
        </p:nvSpPr>
        <p:spPr bwMode="gray">
          <a:xfrm>
            <a:off x="0" y="18143"/>
            <a:ext cx="12189398" cy="6839856"/>
          </a:xfrm>
          <a:prstGeom prst="rect">
            <a:avLst/>
          </a:prstGeom>
          <a:gradFill flip="none" rotWithShape="1">
            <a:gsLst>
              <a:gs pos="0">
                <a:schemeClr val="accent5">
                  <a:lumMod val="75000"/>
                  <a:alpha val="0"/>
                </a:schemeClr>
              </a:gs>
              <a:gs pos="100000">
                <a:schemeClr val="accent5"/>
              </a:gs>
            </a:gsLst>
            <a:lin ang="135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latin typeface="Calibri"/>
            </a:endParaRPr>
          </a:p>
        </p:txBody>
      </p:sp>
      <p:sp>
        <p:nvSpPr>
          <p:cNvPr id="25" name="Right Triangle 24"/>
          <p:cNvSpPr/>
          <p:nvPr userDrawn="1"/>
        </p:nvSpPr>
        <p:spPr bwMode="gray">
          <a:xfrm rot="10800000">
            <a:off x="8613356" y="18143"/>
            <a:ext cx="3555644" cy="3555644"/>
          </a:xfrm>
          <a:prstGeom prst="rtTriangle">
            <a:avLst/>
          </a:pr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latin typeface="Calibri"/>
            </a:endParaRPr>
          </a:p>
        </p:txBody>
      </p:sp>
      <p:sp>
        <p:nvSpPr>
          <p:cNvPr id="26" name="Right Triangle 8"/>
          <p:cNvSpPr/>
          <p:nvPr userDrawn="1"/>
        </p:nvSpPr>
        <p:spPr bwMode="gray">
          <a:xfrm rot="5400000">
            <a:off x="-104737" y="100041"/>
            <a:ext cx="6718232" cy="6508758"/>
          </a:xfrm>
          <a:custGeom>
            <a:avLst/>
            <a:gdLst>
              <a:gd name="connsiteX0" fmla="*/ 0 w 9052612"/>
              <a:gd name="connsiteY0" fmla="*/ 9052612 h 9052612"/>
              <a:gd name="connsiteX1" fmla="*/ 0 w 9052612"/>
              <a:gd name="connsiteY1" fmla="*/ 0 h 9052612"/>
              <a:gd name="connsiteX2" fmla="*/ 9052612 w 9052612"/>
              <a:gd name="connsiteY2" fmla="*/ 9052612 h 9052612"/>
              <a:gd name="connsiteX3" fmla="*/ 0 w 9052612"/>
              <a:gd name="connsiteY3" fmla="*/ 9052612 h 9052612"/>
              <a:gd name="connsiteX0" fmla="*/ 36286 w 9088898"/>
              <a:gd name="connsiteY0" fmla="*/ 6621650 h 6621650"/>
              <a:gd name="connsiteX1" fmla="*/ 0 w 9088898"/>
              <a:gd name="connsiteY1" fmla="*/ 0 h 6621650"/>
              <a:gd name="connsiteX2" fmla="*/ 9088898 w 9088898"/>
              <a:gd name="connsiteY2" fmla="*/ 6621650 h 6621650"/>
              <a:gd name="connsiteX3" fmla="*/ 36286 w 9088898"/>
              <a:gd name="connsiteY3" fmla="*/ 6621650 h 6621650"/>
              <a:gd name="connsiteX0" fmla="*/ 36286 w 9088898"/>
              <a:gd name="connsiteY0" fmla="*/ 6621650 h 6621650"/>
              <a:gd name="connsiteX1" fmla="*/ 0 w 9088898"/>
              <a:gd name="connsiteY1" fmla="*/ 0 h 6621650"/>
              <a:gd name="connsiteX2" fmla="*/ 7666365 w 9088898"/>
              <a:gd name="connsiteY2" fmla="*/ 5633844 h 6621650"/>
              <a:gd name="connsiteX3" fmla="*/ 9088898 w 9088898"/>
              <a:gd name="connsiteY3" fmla="*/ 6621650 h 6621650"/>
              <a:gd name="connsiteX4" fmla="*/ 36286 w 9088898"/>
              <a:gd name="connsiteY4" fmla="*/ 6621650 h 6621650"/>
              <a:gd name="connsiteX0" fmla="*/ 36286 w 9088898"/>
              <a:gd name="connsiteY0" fmla="*/ 6621650 h 6621650"/>
              <a:gd name="connsiteX1" fmla="*/ 0 w 9088898"/>
              <a:gd name="connsiteY1" fmla="*/ 0 h 6621650"/>
              <a:gd name="connsiteX2" fmla="*/ 8287254 w 9088898"/>
              <a:gd name="connsiteY2" fmla="*/ 5210498 h 6621650"/>
              <a:gd name="connsiteX3" fmla="*/ 9088898 w 9088898"/>
              <a:gd name="connsiteY3" fmla="*/ 6621650 h 6621650"/>
              <a:gd name="connsiteX4" fmla="*/ 36286 w 9088898"/>
              <a:gd name="connsiteY4" fmla="*/ 6621650 h 6621650"/>
              <a:gd name="connsiteX0" fmla="*/ 36286 w 9088898"/>
              <a:gd name="connsiteY0" fmla="*/ 6339420 h 6339420"/>
              <a:gd name="connsiteX1" fmla="*/ 0 w 9088898"/>
              <a:gd name="connsiteY1" fmla="*/ 0 h 6339420"/>
              <a:gd name="connsiteX2" fmla="*/ 8287254 w 9088898"/>
              <a:gd name="connsiteY2" fmla="*/ 4928268 h 6339420"/>
              <a:gd name="connsiteX3" fmla="*/ 9088898 w 9088898"/>
              <a:gd name="connsiteY3" fmla="*/ 6339420 h 6339420"/>
              <a:gd name="connsiteX4" fmla="*/ 36286 w 9088898"/>
              <a:gd name="connsiteY4" fmla="*/ 6339420 h 6339420"/>
              <a:gd name="connsiteX0" fmla="*/ 36286 w 9088898"/>
              <a:gd name="connsiteY0" fmla="*/ 6508758 h 6508758"/>
              <a:gd name="connsiteX1" fmla="*/ 0 w 9088898"/>
              <a:gd name="connsiteY1" fmla="*/ 0 h 6508758"/>
              <a:gd name="connsiteX2" fmla="*/ 8287254 w 9088898"/>
              <a:gd name="connsiteY2" fmla="*/ 5097606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287254 w 9088898"/>
              <a:gd name="connsiteY2" fmla="*/ 4787153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8005032 w 9088898"/>
              <a:gd name="connsiteY2" fmla="*/ 5662067 h 6508758"/>
              <a:gd name="connsiteX3" fmla="*/ 9088898 w 9088898"/>
              <a:gd name="connsiteY3" fmla="*/ 6508758 h 6508758"/>
              <a:gd name="connsiteX4" fmla="*/ 36286 w 9088898"/>
              <a:gd name="connsiteY4" fmla="*/ 6508758 h 6508758"/>
              <a:gd name="connsiteX0" fmla="*/ 36286 w 9088898"/>
              <a:gd name="connsiteY0" fmla="*/ 6508758 h 6508758"/>
              <a:gd name="connsiteX1" fmla="*/ 0 w 9088898"/>
              <a:gd name="connsiteY1" fmla="*/ 0 h 6508758"/>
              <a:gd name="connsiteX2" fmla="*/ 6678587 w 9088898"/>
              <a:gd name="connsiteY2" fmla="*/ 4053354 h 6508758"/>
              <a:gd name="connsiteX3" fmla="*/ 9088898 w 9088898"/>
              <a:gd name="connsiteY3" fmla="*/ 6508758 h 6508758"/>
              <a:gd name="connsiteX4" fmla="*/ 36286 w 9088898"/>
              <a:gd name="connsiteY4" fmla="*/ 6508758 h 6508758"/>
              <a:gd name="connsiteX0" fmla="*/ 36286 w 6718232"/>
              <a:gd name="connsiteY0" fmla="*/ 6508758 h 6508758"/>
              <a:gd name="connsiteX1" fmla="*/ 0 w 6718232"/>
              <a:gd name="connsiteY1" fmla="*/ 0 h 6508758"/>
              <a:gd name="connsiteX2" fmla="*/ 6678587 w 6718232"/>
              <a:gd name="connsiteY2" fmla="*/ 4053354 h 6508758"/>
              <a:gd name="connsiteX3" fmla="*/ 6718232 w 6718232"/>
              <a:gd name="connsiteY3" fmla="*/ 6480535 h 6508758"/>
              <a:gd name="connsiteX4" fmla="*/ 36286 w 6718232"/>
              <a:gd name="connsiteY4" fmla="*/ 6508758 h 6508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232" h="6508758">
                <a:moveTo>
                  <a:pt x="36286" y="6508758"/>
                </a:moveTo>
                <a:lnTo>
                  <a:pt x="0" y="0"/>
                </a:lnTo>
                <a:lnTo>
                  <a:pt x="6678587" y="4053354"/>
                </a:lnTo>
                <a:lnTo>
                  <a:pt x="6718232" y="6480535"/>
                </a:lnTo>
                <a:lnTo>
                  <a:pt x="36286" y="6508758"/>
                </a:lnTo>
                <a:close/>
              </a:path>
            </a:pathLst>
          </a:custGeom>
          <a:gradFill flip="none" rotWithShape="1">
            <a:gsLst>
              <a:gs pos="58000">
                <a:schemeClr val="accent5">
                  <a:alpha val="27000"/>
                </a:schemeClr>
              </a:gs>
              <a:gs pos="0">
                <a:schemeClr val="accent5">
                  <a:lumMod val="50000"/>
                  <a:alpha val="89000"/>
                </a:schemeClr>
              </a:gs>
              <a:gs pos="27000">
                <a:schemeClr val="accent5">
                  <a:alpha val="85000"/>
                </a:schemeClr>
              </a:gs>
              <a:gs pos="74000">
                <a:schemeClr val="accent5">
                  <a:lumMod val="75000"/>
                </a:schemeClr>
              </a:gs>
            </a:gsLst>
            <a:lin ang="198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latin typeface="Calibri"/>
            </a:endParaRPr>
          </a:p>
        </p:txBody>
      </p:sp>
      <p:sp>
        <p:nvSpPr>
          <p:cNvPr id="27" name="Right Triangle 9"/>
          <p:cNvSpPr/>
          <p:nvPr userDrawn="1"/>
        </p:nvSpPr>
        <p:spPr bwMode="gray">
          <a:xfrm>
            <a:off x="0" y="2991444"/>
            <a:ext cx="5411323" cy="3564804"/>
          </a:xfrm>
          <a:custGeom>
            <a:avLst/>
            <a:gdLst/>
            <a:ahLst/>
            <a:cxnLst/>
            <a:rect l="l" t="t" r="r" b="b"/>
            <a:pathLst>
              <a:path w="5411323" h="3564804">
                <a:moveTo>
                  <a:pt x="0" y="0"/>
                </a:moveTo>
                <a:lnTo>
                  <a:pt x="5411323" y="3564804"/>
                </a:lnTo>
                <a:lnTo>
                  <a:pt x="0" y="3564804"/>
                </a:lnTo>
                <a:close/>
              </a:path>
            </a:pathLst>
          </a:custGeom>
          <a:gradFill flip="none" rotWithShape="1">
            <a:gsLst>
              <a:gs pos="0">
                <a:schemeClr val="accent5">
                  <a:alpha val="0"/>
                </a:schemeClr>
              </a:gs>
              <a:gs pos="64000">
                <a:schemeClr val="accent5">
                  <a:alpha val="76000"/>
                </a:schemeClr>
              </a:gs>
              <a:gs pos="90000">
                <a:schemeClr val="accent5">
                  <a:lumMod val="75000"/>
                  <a:alpha val="8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58595B"/>
              </a:solidFill>
              <a:latin typeface="Calibri"/>
            </a:endParaRPr>
          </a:p>
        </p:txBody>
      </p:sp>
      <p:grpSp>
        <p:nvGrpSpPr>
          <p:cNvPr id="11" name="Group 10"/>
          <p:cNvGrpSpPr/>
          <p:nvPr userDrawn="1"/>
        </p:nvGrpSpPr>
        <p:grpSpPr>
          <a:xfrm>
            <a:off x="0" y="0"/>
            <a:ext cx="12189398" cy="6858000"/>
            <a:chOff x="0" y="0"/>
            <a:chExt cx="12189398" cy="6858000"/>
          </a:xfrm>
          <a:solidFill>
            <a:srgbClr val="D8E1E6"/>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6" name="Rectangle 1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itle 1"/>
          <p:cNvSpPr>
            <a:spLocks noGrp="1"/>
          </p:cNvSpPr>
          <p:nvPr userDrawn="1">
            <p:ph type="title"/>
          </p:nvPr>
        </p:nvSpPr>
        <p:spPr>
          <a:xfrm>
            <a:off x="531813" y="2600324"/>
            <a:ext cx="11125200"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15" name="Text Placeholder 2"/>
          <p:cNvSpPr>
            <a:spLocks noGrp="1"/>
          </p:cNvSpPr>
          <p:nvPr userDrawn="1">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7" name="Picture 16"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9" name="TextBox 18"/>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22"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1630113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1_Quote with Logo">
    <p:spTree>
      <p:nvGrpSpPr>
        <p:cNvPr id="1" name=""/>
        <p:cNvGrpSpPr/>
        <p:nvPr/>
      </p:nvGrpSpPr>
      <p:grpSpPr>
        <a:xfrm>
          <a:off x="0" y="0"/>
          <a:ext cx="0" cy="0"/>
          <a:chOff x="0" y="0"/>
          <a:chExt cx="0" cy="0"/>
        </a:xfrm>
      </p:grpSpPr>
      <p:grpSp>
        <p:nvGrpSpPr>
          <p:cNvPr id="8" name="Group 7"/>
          <p:cNvGrpSpPr/>
          <p:nvPr userDrawn="1"/>
        </p:nvGrpSpPr>
        <p:grpSpPr>
          <a:xfrm flipH="1">
            <a:off x="495511" y="595583"/>
            <a:ext cx="9646828" cy="6053389"/>
            <a:chOff x="3174" y="606425"/>
            <a:chExt cx="10079038" cy="6324598"/>
          </a:xfrm>
          <a:solidFill>
            <a:schemeClr val="tx1"/>
          </a:solidFill>
        </p:grpSpPr>
        <p:sp>
          <p:nvSpPr>
            <p:cNvPr id="9" name="Freeform 1"/>
            <p:cNvSpPr>
              <a:spLocks noChangeArrowheads="1"/>
            </p:cNvSpPr>
            <p:nvPr/>
          </p:nvSpPr>
          <p:spPr bwMode="auto">
            <a:xfrm>
              <a:off x="5056187" y="866775"/>
              <a:ext cx="5026025" cy="6064248"/>
            </a:xfrm>
            <a:custGeom>
              <a:avLst/>
              <a:gdLst>
                <a:gd name="T0" fmla="*/ 12634 w 13962"/>
                <a:gd name="T1" fmla="*/ 11566 h 16844"/>
                <a:gd name="T2" fmla="*/ 12547 w 13962"/>
                <a:gd name="T3" fmla="*/ 13334 h 16844"/>
                <a:gd name="T4" fmla="*/ 12268 w 13962"/>
                <a:gd name="T5" fmla="*/ 13643 h 16844"/>
                <a:gd name="T6" fmla="*/ 11798 w 13962"/>
                <a:gd name="T7" fmla="*/ 13769 h 16844"/>
                <a:gd name="T8" fmla="*/ 11213 w 13962"/>
                <a:gd name="T9" fmla="*/ 13655 h 16844"/>
                <a:gd name="T10" fmla="*/ 10991 w 13962"/>
                <a:gd name="T11" fmla="*/ 13583 h 16844"/>
                <a:gd name="T12" fmla="*/ 10896 w 13962"/>
                <a:gd name="T13" fmla="*/ 13514 h 16844"/>
                <a:gd name="T14" fmla="*/ 8786 w 13962"/>
                <a:gd name="T15" fmla="*/ 12726 h 16844"/>
                <a:gd name="T16" fmla="*/ 8678 w 13962"/>
                <a:gd name="T17" fmla="*/ 12911 h 16844"/>
                <a:gd name="T18" fmla="*/ 8411 w 13962"/>
                <a:gd name="T19" fmla="*/ 14179 h 16844"/>
                <a:gd name="T20" fmla="*/ 8088 w 13962"/>
                <a:gd name="T21" fmla="*/ 16798 h 16844"/>
                <a:gd name="T22" fmla="*/ 2985 w 13962"/>
                <a:gd name="T23" fmla="*/ 10856 h 16844"/>
                <a:gd name="T24" fmla="*/ 1390 w 13962"/>
                <a:gd name="T25" fmla="*/ 6425 h 16844"/>
                <a:gd name="T26" fmla="*/ 1337 w 13962"/>
                <a:gd name="T27" fmla="*/ 4582 h 16844"/>
                <a:gd name="T28" fmla="*/ 2934 w 13962"/>
                <a:gd name="T29" fmla="*/ 1160 h 16844"/>
                <a:gd name="T30" fmla="*/ 6604 w 13962"/>
                <a:gd name="T31" fmla="*/ 132 h 16844"/>
                <a:gd name="T32" fmla="*/ 6979 w 13962"/>
                <a:gd name="T33" fmla="*/ 63 h 16844"/>
                <a:gd name="T34" fmla="*/ 8190 w 13962"/>
                <a:gd name="T35" fmla="*/ 231 h 16844"/>
                <a:gd name="T36" fmla="*/ 10074 w 13962"/>
                <a:gd name="T37" fmla="*/ 728 h 16844"/>
                <a:gd name="T38" fmla="*/ 13164 w 13962"/>
                <a:gd name="T39" fmla="*/ 4660 h 16844"/>
                <a:gd name="T40" fmla="*/ 13131 w 13962"/>
                <a:gd name="T41" fmla="*/ 5238 h 16844"/>
                <a:gd name="T42" fmla="*/ 12960 w 13962"/>
                <a:gd name="T43" fmla="*/ 5957 h 16844"/>
                <a:gd name="T44" fmla="*/ 12867 w 13962"/>
                <a:gd name="T45" fmla="*/ 6979 h 16844"/>
                <a:gd name="T46" fmla="*/ 12858 w 13962"/>
                <a:gd name="T47" fmla="*/ 7147 h 16844"/>
                <a:gd name="T48" fmla="*/ 13023 w 13962"/>
                <a:gd name="T49" fmla="*/ 7717 h 16844"/>
                <a:gd name="T50" fmla="*/ 13763 w 13962"/>
                <a:gd name="T51" fmla="*/ 9202 h 16844"/>
                <a:gd name="T52" fmla="*/ 13898 w 13962"/>
                <a:gd name="T53" fmla="*/ 9678 h 16844"/>
                <a:gd name="T54" fmla="*/ 13769 w 13962"/>
                <a:gd name="T55" fmla="*/ 10044 h 16844"/>
                <a:gd name="T56" fmla="*/ 13344 w 13962"/>
                <a:gd name="T57" fmla="*/ 10250 h 16844"/>
                <a:gd name="T58" fmla="*/ 13038 w 13962"/>
                <a:gd name="T59" fmla="*/ 10272 h 16844"/>
                <a:gd name="T60" fmla="*/ 13005 w 13962"/>
                <a:gd name="T61" fmla="*/ 10286 h 16844"/>
                <a:gd name="T62" fmla="*/ 13143 w 13962"/>
                <a:gd name="T63" fmla="*/ 10334 h 16844"/>
                <a:gd name="T64" fmla="*/ 13676 w 13962"/>
                <a:gd name="T65" fmla="*/ 10200 h 16844"/>
                <a:gd name="T66" fmla="*/ 13919 w 13962"/>
                <a:gd name="T67" fmla="*/ 9924 h 16844"/>
                <a:gd name="T68" fmla="*/ 13946 w 13962"/>
                <a:gd name="T69" fmla="*/ 9507 h 16844"/>
                <a:gd name="T70" fmla="*/ 13718 w 13962"/>
                <a:gd name="T71" fmla="*/ 8989 h 16844"/>
                <a:gd name="T72" fmla="*/ 13017 w 13962"/>
                <a:gd name="T73" fmla="*/ 7522 h 16844"/>
                <a:gd name="T74" fmla="*/ 12918 w 13962"/>
                <a:gd name="T75" fmla="*/ 7108 h 16844"/>
                <a:gd name="T76" fmla="*/ 12930 w 13962"/>
                <a:gd name="T77" fmla="*/ 6895 h 16844"/>
                <a:gd name="T78" fmla="*/ 13068 w 13962"/>
                <a:gd name="T79" fmla="*/ 5772 h 16844"/>
                <a:gd name="T80" fmla="*/ 13212 w 13962"/>
                <a:gd name="T81" fmla="*/ 5100 h 16844"/>
                <a:gd name="T82" fmla="*/ 13161 w 13962"/>
                <a:gd name="T83" fmla="*/ 3401 h 16844"/>
                <a:gd name="T84" fmla="*/ 9730 w 13962"/>
                <a:gd name="T85" fmla="*/ 560 h 16844"/>
                <a:gd name="T86" fmla="*/ 7815 w 13962"/>
                <a:gd name="T87" fmla="*/ 93 h 16844"/>
                <a:gd name="T88" fmla="*/ 6853 w 13962"/>
                <a:gd name="T89" fmla="*/ 6 h 16844"/>
                <a:gd name="T90" fmla="*/ 6272 w 13962"/>
                <a:gd name="T91" fmla="*/ 111 h 16844"/>
                <a:gd name="T92" fmla="*/ 2886 w 13962"/>
                <a:gd name="T93" fmla="*/ 1118 h 16844"/>
                <a:gd name="T94" fmla="*/ 1423 w 13962"/>
                <a:gd name="T95" fmla="*/ 3707 h 16844"/>
                <a:gd name="T96" fmla="*/ 1240 w 13962"/>
                <a:gd name="T97" fmla="*/ 5259 h 16844"/>
                <a:gd name="T98" fmla="*/ 1606 w 13962"/>
                <a:gd name="T99" fmla="*/ 7944 h 16844"/>
                <a:gd name="T100" fmla="*/ 0 w 13962"/>
                <a:gd name="T101" fmla="*/ 16804 h 16844"/>
                <a:gd name="T102" fmla="*/ 8118 w 13962"/>
                <a:gd name="T103" fmla="*/ 16843 h 16844"/>
                <a:gd name="T104" fmla="*/ 8151 w 13962"/>
                <a:gd name="T105" fmla="*/ 16801 h 16844"/>
                <a:gd name="T106" fmla="*/ 8579 w 13962"/>
                <a:gd name="T107" fmla="*/ 13571 h 16844"/>
                <a:gd name="T108" fmla="*/ 8759 w 13962"/>
                <a:gd name="T109" fmla="*/ 12882 h 16844"/>
                <a:gd name="T110" fmla="*/ 10866 w 13962"/>
                <a:gd name="T111" fmla="*/ 13571 h 16844"/>
                <a:gd name="T112" fmla="*/ 10932 w 13962"/>
                <a:gd name="T113" fmla="*/ 13595 h 16844"/>
                <a:gd name="T114" fmla="*/ 11096 w 13962"/>
                <a:gd name="T115" fmla="*/ 13679 h 16844"/>
                <a:gd name="T116" fmla="*/ 11798 w 13962"/>
                <a:gd name="T117" fmla="*/ 13831 h 16844"/>
                <a:gd name="T118" fmla="*/ 12250 w 13962"/>
                <a:gd name="T119" fmla="*/ 13726 h 16844"/>
                <a:gd name="T120" fmla="*/ 12610 w 13962"/>
                <a:gd name="T121" fmla="*/ 13337 h 16844"/>
                <a:gd name="T122" fmla="*/ 12720 w 13962"/>
                <a:gd name="T123" fmla="*/ 11581 h 16844"/>
                <a:gd name="T124" fmla="*/ 13032 w 13962"/>
                <a:gd name="T125" fmla="*/ 10301 h 1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62" h="16844">
                  <a:moveTo>
                    <a:pt x="13032" y="10301"/>
                  </a:moveTo>
                  <a:lnTo>
                    <a:pt x="13002" y="10310"/>
                  </a:lnTo>
                  <a:lnTo>
                    <a:pt x="13263" y="11275"/>
                  </a:lnTo>
                  <a:lnTo>
                    <a:pt x="12651" y="11545"/>
                  </a:lnTo>
                  <a:lnTo>
                    <a:pt x="12651" y="11545"/>
                  </a:lnTo>
                  <a:lnTo>
                    <a:pt x="12646" y="11548"/>
                  </a:lnTo>
                  <a:lnTo>
                    <a:pt x="12639" y="11554"/>
                  </a:lnTo>
                  <a:lnTo>
                    <a:pt x="12636" y="11560"/>
                  </a:lnTo>
                  <a:lnTo>
                    <a:pt x="12634" y="11566"/>
                  </a:lnTo>
                  <a:lnTo>
                    <a:pt x="12634" y="11566"/>
                  </a:lnTo>
                  <a:lnTo>
                    <a:pt x="12634" y="11575"/>
                  </a:lnTo>
                  <a:lnTo>
                    <a:pt x="12636" y="11584"/>
                  </a:lnTo>
                  <a:lnTo>
                    <a:pt x="12639" y="11590"/>
                  </a:lnTo>
                  <a:lnTo>
                    <a:pt x="12643" y="11596"/>
                  </a:lnTo>
                  <a:lnTo>
                    <a:pt x="12975" y="11911"/>
                  </a:lnTo>
                  <a:lnTo>
                    <a:pt x="12481" y="12351"/>
                  </a:lnTo>
                  <a:lnTo>
                    <a:pt x="12481" y="12351"/>
                  </a:lnTo>
                  <a:lnTo>
                    <a:pt x="12472" y="12363"/>
                  </a:lnTo>
                  <a:lnTo>
                    <a:pt x="12469" y="12375"/>
                  </a:lnTo>
                  <a:lnTo>
                    <a:pt x="12547" y="13334"/>
                  </a:lnTo>
                  <a:lnTo>
                    <a:pt x="12580" y="13331"/>
                  </a:lnTo>
                  <a:lnTo>
                    <a:pt x="12550" y="13316"/>
                  </a:lnTo>
                  <a:lnTo>
                    <a:pt x="12550" y="13316"/>
                  </a:lnTo>
                  <a:lnTo>
                    <a:pt x="12517" y="13379"/>
                  </a:lnTo>
                  <a:lnTo>
                    <a:pt x="12481" y="13436"/>
                  </a:lnTo>
                  <a:lnTo>
                    <a:pt x="12442" y="13487"/>
                  </a:lnTo>
                  <a:lnTo>
                    <a:pt x="12403" y="13535"/>
                  </a:lnTo>
                  <a:lnTo>
                    <a:pt x="12358" y="13577"/>
                  </a:lnTo>
                  <a:lnTo>
                    <a:pt x="12313" y="13613"/>
                  </a:lnTo>
                  <a:lnTo>
                    <a:pt x="12268" y="13643"/>
                  </a:lnTo>
                  <a:lnTo>
                    <a:pt x="12220" y="13673"/>
                  </a:lnTo>
                  <a:lnTo>
                    <a:pt x="12220" y="13673"/>
                  </a:lnTo>
                  <a:lnTo>
                    <a:pt x="12172" y="13697"/>
                  </a:lnTo>
                  <a:lnTo>
                    <a:pt x="12121" y="13715"/>
                  </a:lnTo>
                  <a:lnTo>
                    <a:pt x="12067" y="13733"/>
                  </a:lnTo>
                  <a:lnTo>
                    <a:pt x="12016" y="13744"/>
                  </a:lnTo>
                  <a:lnTo>
                    <a:pt x="11962" y="13756"/>
                  </a:lnTo>
                  <a:lnTo>
                    <a:pt x="11908" y="13762"/>
                  </a:lnTo>
                  <a:lnTo>
                    <a:pt x="11854" y="13766"/>
                  </a:lnTo>
                  <a:lnTo>
                    <a:pt x="11798" y="13769"/>
                  </a:lnTo>
                  <a:lnTo>
                    <a:pt x="11798" y="13769"/>
                  </a:lnTo>
                  <a:lnTo>
                    <a:pt x="11737" y="13766"/>
                  </a:lnTo>
                  <a:lnTo>
                    <a:pt x="11675" y="13762"/>
                  </a:lnTo>
                  <a:lnTo>
                    <a:pt x="11612" y="13754"/>
                  </a:lnTo>
                  <a:lnTo>
                    <a:pt x="11552" y="13744"/>
                  </a:lnTo>
                  <a:lnTo>
                    <a:pt x="11489" y="13733"/>
                  </a:lnTo>
                  <a:lnTo>
                    <a:pt x="11432" y="13721"/>
                  </a:lnTo>
                  <a:lnTo>
                    <a:pt x="11318" y="13688"/>
                  </a:lnTo>
                  <a:lnTo>
                    <a:pt x="11318" y="13688"/>
                  </a:lnTo>
                  <a:lnTo>
                    <a:pt x="11213" y="13655"/>
                  </a:lnTo>
                  <a:lnTo>
                    <a:pt x="11120" y="13619"/>
                  </a:lnTo>
                  <a:lnTo>
                    <a:pt x="11039" y="13586"/>
                  </a:lnTo>
                  <a:lnTo>
                    <a:pt x="10976" y="13556"/>
                  </a:lnTo>
                  <a:lnTo>
                    <a:pt x="10976" y="13556"/>
                  </a:lnTo>
                  <a:lnTo>
                    <a:pt x="10962" y="13553"/>
                  </a:lnTo>
                  <a:lnTo>
                    <a:pt x="10962" y="13553"/>
                  </a:lnTo>
                  <a:lnTo>
                    <a:pt x="10962" y="13583"/>
                  </a:lnTo>
                  <a:lnTo>
                    <a:pt x="10991" y="13583"/>
                  </a:lnTo>
                  <a:lnTo>
                    <a:pt x="10991" y="13583"/>
                  </a:lnTo>
                  <a:lnTo>
                    <a:pt x="10991" y="13583"/>
                  </a:lnTo>
                  <a:lnTo>
                    <a:pt x="10991" y="13574"/>
                  </a:lnTo>
                  <a:lnTo>
                    <a:pt x="10988" y="13568"/>
                  </a:lnTo>
                  <a:lnTo>
                    <a:pt x="10983" y="13559"/>
                  </a:lnTo>
                  <a:lnTo>
                    <a:pt x="10973" y="13556"/>
                  </a:lnTo>
                  <a:lnTo>
                    <a:pt x="10973" y="13556"/>
                  </a:lnTo>
                  <a:lnTo>
                    <a:pt x="10914" y="13526"/>
                  </a:lnTo>
                  <a:lnTo>
                    <a:pt x="10914" y="13526"/>
                  </a:lnTo>
                  <a:lnTo>
                    <a:pt x="10899" y="13517"/>
                  </a:lnTo>
                  <a:lnTo>
                    <a:pt x="10899" y="13517"/>
                  </a:lnTo>
                  <a:lnTo>
                    <a:pt x="10896" y="13514"/>
                  </a:lnTo>
                  <a:lnTo>
                    <a:pt x="10893" y="13514"/>
                  </a:lnTo>
                  <a:lnTo>
                    <a:pt x="10893" y="13514"/>
                  </a:lnTo>
                  <a:lnTo>
                    <a:pt x="10893" y="13514"/>
                  </a:lnTo>
                  <a:lnTo>
                    <a:pt x="10889" y="13511"/>
                  </a:lnTo>
                  <a:lnTo>
                    <a:pt x="8825" y="12714"/>
                  </a:lnTo>
                  <a:lnTo>
                    <a:pt x="8825" y="12714"/>
                  </a:lnTo>
                  <a:lnTo>
                    <a:pt x="8813" y="12714"/>
                  </a:lnTo>
                  <a:lnTo>
                    <a:pt x="8798" y="12717"/>
                  </a:lnTo>
                  <a:lnTo>
                    <a:pt x="8798" y="12717"/>
                  </a:lnTo>
                  <a:lnTo>
                    <a:pt x="8786" y="12726"/>
                  </a:lnTo>
                  <a:lnTo>
                    <a:pt x="8774" y="12738"/>
                  </a:lnTo>
                  <a:lnTo>
                    <a:pt x="8774" y="12738"/>
                  </a:lnTo>
                  <a:lnTo>
                    <a:pt x="8750" y="12765"/>
                  </a:lnTo>
                  <a:lnTo>
                    <a:pt x="8774" y="12783"/>
                  </a:lnTo>
                  <a:lnTo>
                    <a:pt x="8750" y="12765"/>
                  </a:lnTo>
                  <a:lnTo>
                    <a:pt x="8750" y="12765"/>
                  </a:lnTo>
                  <a:lnTo>
                    <a:pt x="8726" y="12807"/>
                  </a:lnTo>
                  <a:lnTo>
                    <a:pt x="8702" y="12854"/>
                  </a:lnTo>
                  <a:lnTo>
                    <a:pt x="8702" y="12854"/>
                  </a:lnTo>
                  <a:lnTo>
                    <a:pt x="8678" y="12911"/>
                  </a:lnTo>
                  <a:lnTo>
                    <a:pt x="8657" y="12974"/>
                  </a:lnTo>
                  <a:lnTo>
                    <a:pt x="8636" y="13043"/>
                  </a:lnTo>
                  <a:lnTo>
                    <a:pt x="8615" y="13121"/>
                  </a:lnTo>
                  <a:lnTo>
                    <a:pt x="8615" y="13121"/>
                  </a:lnTo>
                  <a:lnTo>
                    <a:pt x="8576" y="13277"/>
                  </a:lnTo>
                  <a:lnTo>
                    <a:pt x="8537" y="13448"/>
                  </a:lnTo>
                  <a:lnTo>
                    <a:pt x="8501" y="13639"/>
                  </a:lnTo>
                  <a:lnTo>
                    <a:pt x="8465" y="13846"/>
                  </a:lnTo>
                  <a:lnTo>
                    <a:pt x="8465" y="13846"/>
                  </a:lnTo>
                  <a:lnTo>
                    <a:pt x="8411" y="14179"/>
                  </a:lnTo>
                  <a:lnTo>
                    <a:pt x="8357" y="14539"/>
                  </a:lnTo>
                  <a:lnTo>
                    <a:pt x="8307" y="14913"/>
                  </a:lnTo>
                  <a:lnTo>
                    <a:pt x="8259" y="15297"/>
                  </a:lnTo>
                  <a:lnTo>
                    <a:pt x="8211" y="15683"/>
                  </a:lnTo>
                  <a:lnTo>
                    <a:pt x="8166" y="16067"/>
                  </a:lnTo>
                  <a:lnTo>
                    <a:pt x="8088" y="16795"/>
                  </a:lnTo>
                  <a:lnTo>
                    <a:pt x="8088" y="16795"/>
                  </a:lnTo>
                  <a:lnTo>
                    <a:pt x="8088" y="16798"/>
                  </a:lnTo>
                  <a:lnTo>
                    <a:pt x="8088" y="16798"/>
                  </a:lnTo>
                  <a:lnTo>
                    <a:pt x="8088" y="16798"/>
                  </a:lnTo>
                  <a:lnTo>
                    <a:pt x="8088" y="16804"/>
                  </a:lnTo>
                  <a:lnTo>
                    <a:pt x="8118" y="16810"/>
                  </a:lnTo>
                  <a:lnTo>
                    <a:pt x="8118" y="16780"/>
                  </a:lnTo>
                  <a:lnTo>
                    <a:pt x="81" y="16780"/>
                  </a:lnTo>
                  <a:lnTo>
                    <a:pt x="629" y="15656"/>
                  </a:lnTo>
                  <a:lnTo>
                    <a:pt x="1261" y="14371"/>
                  </a:lnTo>
                  <a:lnTo>
                    <a:pt x="1981" y="12903"/>
                  </a:lnTo>
                  <a:lnTo>
                    <a:pt x="2982" y="10862"/>
                  </a:lnTo>
                  <a:lnTo>
                    <a:pt x="2982" y="10862"/>
                  </a:lnTo>
                  <a:lnTo>
                    <a:pt x="2985" y="10856"/>
                  </a:lnTo>
                  <a:lnTo>
                    <a:pt x="2985" y="10847"/>
                  </a:lnTo>
                  <a:lnTo>
                    <a:pt x="2985" y="10841"/>
                  </a:lnTo>
                  <a:lnTo>
                    <a:pt x="2982" y="10832"/>
                  </a:lnTo>
                  <a:lnTo>
                    <a:pt x="1888" y="8965"/>
                  </a:lnTo>
                  <a:lnTo>
                    <a:pt x="1666" y="7932"/>
                  </a:lnTo>
                  <a:lnTo>
                    <a:pt x="1573" y="7500"/>
                  </a:lnTo>
                  <a:lnTo>
                    <a:pt x="1441" y="6877"/>
                  </a:lnTo>
                  <a:lnTo>
                    <a:pt x="1441" y="6877"/>
                  </a:lnTo>
                  <a:lnTo>
                    <a:pt x="1417" y="6772"/>
                  </a:lnTo>
                  <a:lnTo>
                    <a:pt x="1390" y="6425"/>
                  </a:lnTo>
                  <a:lnTo>
                    <a:pt x="1366" y="6083"/>
                  </a:lnTo>
                  <a:lnTo>
                    <a:pt x="1304" y="5256"/>
                  </a:lnTo>
                  <a:lnTo>
                    <a:pt x="1304" y="5256"/>
                  </a:lnTo>
                  <a:lnTo>
                    <a:pt x="1279" y="4911"/>
                  </a:lnTo>
                  <a:lnTo>
                    <a:pt x="1276" y="4908"/>
                  </a:lnTo>
                  <a:lnTo>
                    <a:pt x="1276" y="4906"/>
                  </a:lnTo>
                  <a:lnTo>
                    <a:pt x="1247" y="4908"/>
                  </a:lnTo>
                  <a:lnTo>
                    <a:pt x="1276" y="4915"/>
                  </a:lnTo>
                  <a:lnTo>
                    <a:pt x="1337" y="4582"/>
                  </a:lnTo>
                  <a:lnTo>
                    <a:pt x="1337" y="4582"/>
                  </a:lnTo>
                  <a:lnTo>
                    <a:pt x="1414" y="4126"/>
                  </a:lnTo>
                  <a:lnTo>
                    <a:pt x="1414" y="4126"/>
                  </a:lnTo>
                  <a:lnTo>
                    <a:pt x="1486" y="3716"/>
                  </a:lnTo>
                  <a:lnTo>
                    <a:pt x="1486" y="3716"/>
                  </a:lnTo>
                  <a:lnTo>
                    <a:pt x="1621" y="2946"/>
                  </a:lnTo>
                  <a:lnTo>
                    <a:pt x="1621" y="2946"/>
                  </a:lnTo>
                  <a:lnTo>
                    <a:pt x="1660" y="2712"/>
                  </a:lnTo>
                  <a:lnTo>
                    <a:pt x="2328" y="1897"/>
                  </a:lnTo>
                  <a:lnTo>
                    <a:pt x="2328" y="1897"/>
                  </a:lnTo>
                  <a:lnTo>
                    <a:pt x="2934" y="1160"/>
                  </a:lnTo>
                  <a:lnTo>
                    <a:pt x="2934" y="1160"/>
                  </a:lnTo>
                  <a:lnTo>
                    <a:pt x="2957" y="1130"/>
                  </a:lnTo>
                  <a:lnTo>
                    <a:pt x="3545" y="866"/>
                  </a:lnTo>
                  <a:lnTo>
                    <a:pt x="4372" y="491"/>
                  </a:lnTo>
                  <a:lnTo>
                    <a:pt x="4672" y="354"/>
                  </a:lnTo>
                  <a:lnTo>
                    <a:pt x="4953" y="324"/>
                  </a:lnTo>
                  <a:lnTo>
                    <a:pt x="6278" y="174"/>
                  </a:lnTo>
                  <a:lnTo>
                    <a:pt x="6590" y="138"/>
                  </a:lnTo>
                  <a:lnTo>
                    <a:pt x="6590" y="138"/>
                  </a:lnTo>
                  <a:lnTo>
                    <a:pt x="6604" y="132"/>
                  </a:lnTo>
                  <a:lnTo>
                    <a:pt x="6604" y="132"/>
                  </a:lnTo>
                  <a:lnTo>
                    <a:pt x="6631" y="117"/>
                  </a:lnTo>
                  <a:lnTo>
                    <a:pt x="6667" y="102"/>
                  </a:lnTo>
                  <a:lnTo>
                    <a:pt x="6706" y="90"/>
                  </a:lnTo>
                  <a:lnTo>
                    <a:pt x="6751" y="81"/>
                  </a:lnTo>
                  <a:lnTo>
                    <a:pt x="6751" y="81"/>
                  </a:lnTo>
                  <a:lnTo>
                    <a:pt x="6802" y="72"/>
                  </a:lnTo>
                  <a:lnTo>
                    <a:pt x="6856" y="69"/>
                  </a:lnTo>
                  <a:lnTo>
                    <a:pt x="6916" y="63"/>
                  </a:lnTo>
                  <a:lnTo>
                    <a:pt x="6979" y="63"/>
                  </a:lnTo>
                  <a:lnTo>
                    <a:pt x="6979" y="63"/>
                  </a:lnTo>
                  <a:lnTo>
                    <a:pt x="7048" y="66"/>
                  </a:lnTo>
                  <a:lnTo>
                    <a:pt x="7120" y="69"/>
                  </a:lnTo>
                  <a:lnTo>
                    <a:pt x="7276" y="81"/>
                  </a:lnTo>
                  <a:lnTo>
                    <a:pt x="7444" y="99"/>
                  </a:lnTo>
                  <a:lnTo>
                    <a:pt x="7620" y="126"/>
                  </a:lnTo>
                  <a:lnTo>
                    <a:pt x="7620" y="126"/>
                  </a:lnTo>
                  <a:lnTo>
                    <a:pt x="7806" y="156"/>
                  </a:lnTo>
                  <a:lnTo>
                    <a:pt x="7995" y="192"/>
                  </a:lnTo>
                  <a:lnTo>
                    <a:pt x="8190" y="231"/>
                  </a:lnTo>
                  <a:lnTo>
                    <a:pt x="8387" y="276"/>
                  </a:lnTo>
                  <a:lnTo>
                    <a:pt x="8387" y="276"/>
                  </a:lnTo>
                  <a:lnTo>
                    <a:pt x="8570" y="318"/>
                  </a:lnTo>
                  <a:lnTo>
                    <a:pt x="8753" y="363"/>
                  </a:lnTo>
                  <a:lnTo>
                    <a:pt x="9104" y="453"/>
                  </a:lnTo>
                  <a:lnTo>
                    <a:pt x="9430" y="540"/>
                  </a:lnTo>
                  <a:lnTo>
                    <a:pt x="9715" y="621"/>
                  </a:lnTo>
                  <a:lnTo>
                    <a:pt x="9715" y="621"/>
                  </a:lnTo>
                  <a:lnTo>
                    <a:pt x="10074" y="728"/>
                  </a:lnTo>
                  <a:lnTo>
                    <a:pt x="10074" y="728"/>
                  </a:lnTo>
                  <a:lnTo>
                    <a:pt x="10176" y="758"/>
                  </a:lnTo>
                  <a:lnTo>
                    <a:pt x="10176" y="758"/>
                  </a:lnTo>
                  <a:lnTo>
                    <a:pt x="10203" y="767"/>
                  </a:lnTo>
                  <a:lnTo>
                    <a:pt x="10203" y="767"/>
                  </a:lnTo>
                  <a:lnTo>
                    <a:pt x="10212" y="770"/>
                  </a:lnTo>
                  <a:lnTo>
                    <a:pt x="10221" y="740"/>
                  </a:lnTo>
                  <a:lnTo>
                    <a:pt x="10203" y="764"/>
                  </a:lnTo>
                  <a:lnTo>
                    <a:pt x="12196" y="2077"/>
                  </a:lnTo>
                  <a:lnTo>
                    <a:pt x="13101" y="3422"/>
                  </a:lnTo>
                  <a:lnTo>
                    <a:pt x="13164" y="4660"/>
                  </a:lnTo>
                  <a:lnTo>
                    <a:pt x="13164" y="4660"/>
                  </a:lnTo>
                  <a:lnTo>
                    <a:pt x="13164" y="4660"/>
                  </a:lnTo>
                  <a:lnTo>
                    <a:pt x="13167" y="4795"/>
                  </a:lnTo>
                  <a:lnTo>
                    <a:pt x="13167" y="4795"/>
                  </a:lnTo>
                  <a:lnTo>
                    <a:pt x="13167" y="4870"/>
                  </a:lnTo>
                  <a:lnTo>
                    <a:pt x="13164" y="4944"/>
                  </a:lnTo>
                  <a:lnTo>
                    <a:pt x="13158" y="5020"/>
                  </a:lnTo>
                  <a:lnTo>
                    <a:pt x="13152" y="5092"/>
                  </a:lnTo>
                  <a:lnTo>
                    <a:pt x="13143" y="5166"/>
                  </a:lnTo>
                  <a:lnTo>
                    <a:pt x="13131" y="5238"/>
                  </a:lnTo>
                  <a:lnTo>
                    <a:pt x="13119" y="5313"/>
                  </a:lnTo>
                  <a:lnTo>
                    <a:pt x="13104" y="5385"/>
                  </a:lnTo>
                  <a:lnTo>
                    <a:pt x="13104" y="5385"/>
                  </a:lnTo>
                  <a:lnTo>
                    <a:pt x="13104" y="5385"/>
                  </a:lnTo>
                  <a:lnTo>
                    <a:pt x="13071" y="5523"/>
                  </a:lnTo>
                  <a:lnTo>
                    <a:pt x="13035" y="5658"/>
                  </a:lnTo>
                  <a:lnTo>
                    <a:pt x="13035" y="5658"/>
                  </a:lnTo>
                  <a:lnTo>
                    <a:pt x="13008" y="5757"/>
                  </a:lnTo>
                  <a:lnTo>
                    <a:pt x="12981" y="5856"/>
                  </a:lnTo>
                  <a:lnTo>
                    <a:pt x="12960" y="5957"/>
                  </a:lnTo>
                  <a:lnTo>
                    <a:pt x="12942" y="6059"/>
                  </a:lnTo>
                  <a:lnTo>
                    <a:pt x="12927" y="6158"/>
                  </a:lnTo>
                  <a:lnTo>
                    <a:pt x="12912" y="6257"/>
                  </a:lnTo>
                  <a:lnTo>
                    <a:pt x="12891" y="6449"/>
                  </a:lnTo>
                  <a:lnTo>
                    <a:pt x="12891" y="6449"/>
                  </a:lnTo>
                  <a:lnTo>
                    <a:pt x="12879" y="6623"/>
                  </a:lnTo>
                  <a:lnTo>
                    <a:pt x="12873" y="6772"/>
                  </a:lnTo>
                  <a:lnTo>
                    <a:pt x="12867" y="6892"/>
                  </a:lnTo>
                  <a:lnTo>
                    <a:pt x="12867" y="6979"/>
                  </a:lnTo>
                  <a:lnTo>
                    <a:pt x="12867" y="6979"/>
                  </a:lnTo>
                  <a:lnTo>
                    <a:pt x="12867" y="7024"/>
                  </a:lnTo>
                  <a:lnTo>
                    <a:pt x="12900" y="7024"/>
                  </a:lnTo>
                  <a:lnTo>
                    <a:pt x="12870" y="7012"/>
                  </a:lnTo>
                  <a:lnTo>
                    <a:pt x="12870" y="7012"/>
                  </a:lnTo>
                  <a:lnTo>
                    <a:pt x="12864" y="7033"/>
                  </a:lnTo>
                  <a:lnTo>
                    <a:pt x="12858" y="7057"/>
                  </a:lnTo>
                  <a:lnTo>
                    <a:pt x="12855" y="7081"/>
                  </a:lnTo>
                  <a:lnTo>
                    <a:pt x="12855" y="7108"/>
                  </a:lnTo>
                  <a:lnTo>
                    <a:pt x="12855" y="7108"/>
                  </a:lnTo>
                  <a:lnTo>
                    <a:pt x="12858" y="7147"/>
                  </a:lnTo>
                  <a:lnTo>
                    <a:pt x="12861" y="7189"/>
                  </a:lnTo>
                  <a:lnTo>
                    <a:pt x="12870" y="7234"/>
                  </a:lnTo>
                  <a:lnTo>
                    <a:pt x="12879" y="7285"/>
                  </a:lnTo>
                  <a:lnTo>
                    <a:pt x="12879" y="7285"/>
                  </a:lnTo>
                  <a:lnTo>
                    <a:pt x="12879" y="7285"/>
                  </a:lnTo>
                  <a:lnTo>
                    <a:pt x="12894" y="7348"/>
                  </a:lnTo>
                  <a:lnTo>
                    <a:pt x="12915" y="7414"/>
                  </a:lnTo>
                  <a:lnTo>
                    <a:pt x="12936" y="7486"/>
                  </a:lnTo>
                  <a:lnTo>
                    <a:pt x="12963" y="7561"/>
                  </a:lnTo>
                  <a:lnTo>
                    <a:pt x="13023" y="7717"/>
                  </a:lnTo>
                  <a:lnTo>
                    <a:pt x="13092" y="7881"/>
                  </a:lnTo>
                  <a:lnTo>
                    <a:pt x="13092" y="7881"/>
                  </a:lnTo>
                  <a:lnTo>
                    <a:pt x="13149" y="8007"/>
                  </a:lnTo>
                  <a:lnTo>
                    <a:pt x="13209" y="8135"/>
                  </a:lnTo>
                  <a:lnTo>
                    <a:pt x="13332" y="8390"/>
                  </a:lnTo>
                  <a:lnTo>
                    <a:pt x="13454" y="8632"/>
                  </a:lnTo>
                  <a:lnTo>
                    <a:pt x="13574" y="8857"/>
                  </a:lnTo>
                  <a:lnTo>
                    <a:pt x="13574" y="8857"/>
                  </a:lnTo>
                  <a:lnTo>
                    <a:pt x="13679" y="9049"/>
                  </a:lnTo>
                  <a:lnTo>
                    <a:pt x="13763" y="9202"/>
                  </a:lnTo>
                  <a:lnTo>
                    <a:pt x="13838" y="9334"/>
                  </a:lnTo>
                  <a:lnTo>
                    <a:pt x="13865" y="9319"/>
                  </a:lnTo>
                  <a:lnTo>
                    <a:pt x="13835" y="9327"/>
                  </a:lnTo>
                  <a:lnTo>
                    <a:pt x="13835" y="9327"/>
                  </a:lnTo>
                  <a:lnTo>
                    <a:pt x="13865" y="9426"/>
                  </a:lnTo>
                  <a:lnTo>
                    <a:pt x="13883" y="9516"/>
                  </a:lnTo>
                  <a:lnTo>
                    <a:pt x="13895" y="9603"/>
                  </a:lnTo>
                  <a:lnTo>
                    <a:pt x="13898" y="9642"/>
                  </a:lnTo>
                  <a:lnTo>
                    <a:pt x="13898" y="9678"/>
                  </a:lnTo>
                  <a:lnTo>
                    <a:pt x="13898" y="9678"/>
                  </a:lnTo>
                  <a:lnTo>
                    <a:pt x="13898" y="9729"/>
                  </a:lnTo>
                  <a:lnTo>
                    <a:pt x="13892" y="9777"/>
                  </a:lnTo>
                  <a:lnTo>
                    <a:pt x="13883" y="9822"/>
                  </a:lnTo>
                  <a:lnTo>
                    <a:pt x="13874" y="9861"/>
                  </a:lnTo>
                  <a:lnTo>
                    <a:pt x="13859" y="9900"/>
                  </a:lnTo>
                  <a:lnTo>
                    <a:pt x="13844" y="9936"/>
                  </a:lnTo>
                  <a:lnTo>
                    <a:pt x="13826" y="9969"/>
                  </a:lnTo>
                  <a:lnTo>
                    <a:pt x="13805" y="10002"/>
                  </a:lnTo>
                  <a:lnTo>
                    <a:pt x="13805" y="10002"/>
                  </a:lnTo>
                  <a:lnTo>
                    <a:pt x="13769" y="10044"/>
                  </a:lnTo>
                  <a:lnTo>
                    <a:pt x="13730" y="10083"/>
                  </a:lnTo>
                  <a:lnTo>
                    <a:pt x="13688" y="10116"/>
                  </a:lnTo>
                  <a:lnTo>
                    <a:pt x="13643" y="10146"/>
                  </a:lnTo>
                  <a:lnTo>
                    <a:pt x="13643" y="10146"/>
                  </a:lnTo>
                  <a:lnTo>
                    <a:pt x="13607" y="10164"/>
                  </a:lnTo>
                  <a:lnTo>
                    <a:pt x="13571" y="10182"/>
                  </a:lnTo>
                  <a:lnTo>
                    <a:pt x="13536" y="10200"/>
                  </a:lnTo>
                  <a:lnTo>
                    <a:pt x="13497" y="10211"/>
                  </a:lnTo>
                  <a:lnTo>
                    <a:pt x="13419" y="10236"/>
                  </a:lnTo>
                  <a:lnTo>
                    <a:pt x="13344" y="10250"/>
                  </a:lnTo>
                  <a:lnTo>
                    <a:pt x="13344" y="10250"/>
                  </a:lnTo>
                  <a:lnTo>
                    <a:pt x="13272" y="10262"/>
                  </a:lnTo>
                  <a:lnTo>
                    <a:pt x="13206" y="10268"/>
                  </a:lnTo>
                  <a:lnTo>
                    <a:pt x="13149" y="10272"/>
                  </a:lnTo>
                  <a:lnTo>
                    <a:pt x="13101" y="10272"/>
                  </a:lnTo>
                  <a:lnTo>
                    <a:pt x="13101" y="10272"/>
                  </a:lnTo>
                  <a:lnTo>
                    <a:pt x="13053" y="10272"/>
                  </a:lnTo>
                  <a:lnTo>
                    <a:pt x="13053" y="10272"/>
                  </a:lnTo>
                  <a:lnTo>
                    <a:pt x="13038" y="10272"/>
                  </a:lnTo>
                  <a:lnTo>
                    <a:pt x="13038" y="10272"/>
                  </a:lnTo>
                  <a:lnTo>
                    <a:pt x="13035" y="10272"/>
                  </a:lnTo>
                  <a:lnTo>
                    <a:pt x="13035" y="10272"/>
                  </a:lnTo>
                  <a:lnTo>
                    <a:pt x="13035" y="10272"/>
                  </a:lnTo>
                  <a:lnTo>
                    <a:pt x="13035" y="10272"/>
                  </a:lnTo>
                  <a:lnTo>
                    <a:pt x="13029" y="10272"/>
                  </a:lnTo>
                  <a:lnTo>
                    <a:pt x="13020" y="10272"/>
                  </a:lnTo>
                  <a:lnTo>
                    <a:pt x="13014" y="10277"/>
                  </a:lnTo>
                  <a:lnTo>
                    <a:pt x="13008" y="10280"/>
                  </a:lnTo>
                  <a:lnTo>
                    <a:pt x="13008" y="10280"/>
                  </a:lnTo>
                  <a:lnTo>
                    <a:pt x="13005" y="10286"/>
                  </a:lnTo>
                  <a:lnTo>
                    <a:pt x="13002" y="10295"/>
                  </a:lnTo>
                  <a:lnTo>
                    <a:pt x="13002" y="10301"/>
                  </a:lnTo>
                  <a:lnTo>
                    <a:pt x="13002" y="10310"/>
                  </a:lnTo>
                  <a:lnTo>
                    <a:pt x="13032" y="10301"/>
                  </a:lnTo>
                  <a:lnTo>
                    <a:pt x="13032" y="10331"/>
                  </a:lnTo>
                  <a:lnTo>
                    <a:pt x="13032" y="10331"/>
                  </a:lnTo>
                  <a:lnTo>
                    <a:pt x="13050" y="10334"/>
                  </a:lnTo>
                  <a:lnTo>
                    <a:pt x="13101" y="10334"/>
                  </a:lnTo>
                  <a:lnTo>
                    <a:pt x="13101" y="10334"/>
                  </a:lnTo>
                  <a:lnTo>
                    <a:pt x="13143" y="10334"/>
                  </a:lnTo>
                  <a:lnTo>
                    <a:pt x="13197" y="10331"/>
                  </a:lnTo>
                  <a:lnTo>
                    <a:pt x="13257" y="10326"/>
                  </a:lnTo>
                  <a:lnTo>
                    <a:pt x="13323" y="10316"/>
                  </a:lnTo>
                  <a:lnTo>
                    <a:pt x="13392" y="10304"/>
                  </a:lnTo>
                  <a:lnTo>
                    <a:pt x="13464" y="10290"/>
                  </a:lnTo>
                  <a:lnTo>
                    <a:pt x="13536" y="10265"/>
                  </a:lnTo>
                  <a:lnTo>
                    <a:pt x="13607" y="10236"/>
                  </a:lnTo>
                  <a:lnTo>
                    <a:pt x="13607" y="10236"/>
                  </a:lnTo>
                  <a:lnTo>
                    <a:pt x="13640" y="10218"/>
                  </a:lnTo>
                  <a:lnTo>
                    <a:pt x="13676" y="10200"/>
                  </a:lnTo>
                  <a:lnTo>
                    <a:pt x="13709" y="10178"/>
                  </a:lnTo>
                  <a:lnTo>
                    <a:pt x="13742" y="10155"/>
                  </a:lnTo>
                  <a:lnTo>
                    <a:pt x="13772" y="10128"/>
                  </a:lnTo>
                  <a:lnTo>
                    <a:pt x="13802" y="10101"/>
                  </a:lnTo>
                  <a:lnTo>
                    <a:pt x="13829" y="10071"/>
                  </a:lnTo>
                  <a:lnTo>
                    <a:pt x="13856" y="10038"/>
                  </a:lnTo>
                  <a:lnTo>
                    <a:pt x="13856" y="10038"/>
                  </a:lnTo>
                  <a:lnTo>
                    <a:pt x="13880" y="10002"/>
                  </a:lnTo>
                  <a:lnTo>
                    <a:pt x="13901" y="9966"/>
                  </a:lnTo>
                  <a:lnTo>
                    <a:pt x="13919" y="9924"/>
                  </a:lnTo>
                  <a:lnTo>
                    <a:pt x="13934" y="9882"/>
                  </a:lnTo>
                  <a:lnTo>
                    <a:pt x="13946" y="9834"/>
                  </a:lnTo>
                  <a:lnTo>
                    <a:pt x="13955" y="9786"/>
                  </a:lnTo>
                  <a:lnTo>
                    <a:pt x="13961" y="9735"/>
                  </a:lnTo>
                  <a:lnTo>
                    <a:pt x="13961" y="9678"/>
                  </a:lnTo>
                  <a:lnTo>
                    <a:pt x="13961" y="9678"/>
                  </a:lnTo>
                  <a:lnTo>
                    <a:pt x="13961" y="9639"/>
                  </a:lnTo>
                  <a:lnTo>
                    <a:pt x="13958" y="9597"/>
                  </a:lnTo>
                  <a:lnTo>
                    <a:pt x="13952" y="9552"/>
                  </a:lnTo>
                  <a:lnTo>
                    <a:pt x="13946" y="9507"/>
                  </a:lnTo>
                  <a:lnTo>
                    <a:pt x="13937" y="9459"/>
                  </a:lnTo>
                  <a:lnTo>
                    <a:pt x="13925" y="9411"/>
                  </a:lnTo>
                  <a:lnTo>
                    <a:pt x="13895" y="9309"/>
                  </a:lnTo>
                  <a:lnTo>
                    <a:pt x="13895" y="9309"/>
                  </a:lnTo>
                  <a:lnTo>
                    <a:pt x="13892" y="9304"/>
                  </a:lnTo>
                  <a:lnTo>
                    <a:pt x="13892" y="9304"/>
                  </a:lnTo>
                  <a:lnTo>
                    <a:pt x="13883" y="9286"/>
                  </a:lnTo>
                  <a:lnTo>
                    <a:pt x="13883" y="9286"/>
                  </a:lnTo>
                  <a:lnTo>
                    <a:pt x="13823" y="9181"/>
                  </a:lnTo>
                  <a:lnTo>
                    <a:pt x="13718" y="8989"/>
                  </a:lnTo>
                  <a:lnTo>
                    <a:pt x="13581" y="8737"/>
                  </a:lnTo>
                  <a:lnTo>
                    <a:pt x="13428" y="8444"/>
                  </a:lnTo>
                  <a:lnTo>
                    <a:pt x="13428" y="8444"/>
                  </a:lnTo>
                  <a:lnTo>
                    <a:pt x="13353" y="8288"/>
                  </a:lnTo>
                  <a:lnTo>
                    <a:pt x="13275" y="8129"/>
                  </a:lnTo>
                  <a:lnTo>
                    <a:pt x="13200" y="7971"/>
                  </a:lnTo>
                  <a:lnTo>
                    <a:pt x="13131" y="7815"/>
                  </a:lnTo>
                  <a:lnTo>
                    <a:pt x="13131" y="7815"/>
                  </a:lnTo>
                  <a:lnTo>
                    <a:pt x="13071" y="7663"/>
                  </a:lnTo>
                  <a:lnTo>
                    <a:pt x="13017" y="7522"/>
                  </a:lnTo>
                  <a:lnTo>
                    <a:pt x="12972" y="7390"/>
                  </a:lnTo>
                  <a:lnTo>
                    <a:pt x="12954" y="7327"/>
                  </a:lnTo>
                  <a:lnTo>
                    <a:pt x="12939" y="7270"/>
                  </a:lnTo>
                  <a:lnTo>
                    <a:pt x="12939" y="7270"/>
                  </a:lnTo>
                  <a:lnTo>
                    <a:pt x="12939" y="7270"/>
                  </a:lnTo>
                  <a:lnTo>
                    <a:pt x="12930" y="7225"/>
                  </a:lnTo>
                  <a:lnTo>
                    <a:pt x="12924" y="7180"/>
                  </a:lnTo>
                  <a:lnTo>
                    <a:pt x="12918" y="7141"/>
                  </a:lnTo>
                  <a:lnTo>
                    <a:pt x="12918" y="7108"/>
                  </a:lnTo>
                  <a:lnTo>
                    <a:pt x="12918" y="7108"/>
                  </a:lnTo>
                  <a:lnTo>
                    <a:pt x="12921" y="7066"/>
                  </a:lnTo>
                  <a:lnTo>
                    <a:pt x="12930" y="7033"/>
                  </a:lnTo>
                  <a:lnTo>
                    <a:pt x="12930" y="7033"/>
                  </a:lnTo>
                  <a:lnTo>
                    <a:pt x="12930" y="7021"/>
                  </a:lnTo>
                  <a:lnTo>
                    <a:pt x="12930" y="7021"/>
                  </a:lnTo>
                  <a:lnTo>
                    <a:pt x="12930" y="7018"/>
                  </a:lnTo>
                  <a:lnTo>
                    <a:pt x="12930" y="7018"/>
                  </a:lnTo>
                  <a:lnTo>
                    <a:pt x="12930" y="6979"/>
                  </a:lnTo>
                  <a:lnTo>
                    <a:pt x="12930" y="6979"/>
                  </a:lnTo>
                  <a:lnTo>
                    <a:pt x="12930" y="6895"/>
                  </a:lnTo>
                  <a:lnTo>
                    <a:pt x="12933" y="6776"/>
                  </a:lnTo>
                  <a:lnTo>
                    <a:pt x="12942" y="6626"/>
                  </a:lnTo>
                  <a:lnTo>
                    <a:pt x="12954" y="6452"/>
                  </a:lnTo>
                  <a:lnTo>
                    <a:pt x="12954" y="6452"/>
                  </a:lnTo>
                  <a:lnTo>
                    <a:pt x="12975" y="6266"/>
                  </a:lnTo>
                  <a:lnTo>
                    <a:pt x="12990" y="6167"/>
                  </a:lnTo>
                  <a:lnTo>
                    <a:pt x="13005" y="6068"/>
                  </a:lnTo>
                  <a:lnTo>
                    <a:pt x="13023" y="5969"/>
                  </a:lnTo>
                  <a:lnTo>
                    <a:pt x="13044" y="5871"/>
                  </a:lnTo>
                  <a:lnTo>
                    <a:pt x="13068" y="5772"/>
                  </a:lnTo>
                  <a:lnTo>
                    <a:pt x="13095" y="5676"/>
                  </a:lnTo>
                  <a:lnTo>
                    <a:pt x="13095" y="5676"/>
                  </a:lnTo>
                  <a:lnTo>
                    <a:pt x="13134" y="5538"/>
                  </a:lnTo>
                  <a:lnTo>
                    <a:pt x="13164" y="5400"/>
                  </a:lnTo>
                  <a:lnTo>
                    <a:pt x="13164" y="5400"/>
                  </a:lnTo>
                  <a:lnTo>
                    <a:pt x="13164" y="5400"/>
                  </a:lnTo>
                  <a:lnTo>
                    <a:pt x="13179" y="5325"/>
                  </a:lnTo>
                  <a:lnTo>
                    <a:pt x="13194" y="5250"/>
                  </a:lnTo>
                  <a:lnTo>
                    <a:pt x="13203" y="5175"/>
                  </a:lnTo>
                  <a:lnTo>
                    <a:pt x="13212" y="5100"/>
                  </a:lnTo>
                  <a:lnTo>
                    <a:pt x="13221" y="5023"/>
                  </a:lnTo>
                  <a:lnTo>
                    <a:pt x="13227" y="4948"/>
                  </a:lnTo>
                  <a:lnTo>
                    <a:pt x="13230" y="4873"/>
                  </a:lnTo>
                  <a:lnTo>
                    <a:pt x="13230" y="4795"/>
                  </a:lnTo>
                  <a:lnTo>
                    <a:pt x="13230" y="4795"/>
                  </a:lnTo>
                  <a:lnTo>
                    <a:pt x="13227" y="4657"/>
                  </a:lnTo>
                  <a:lnTo>
                    <a:pt x="13227" y="4657"/>
                  </a:lnTo>
                  <a:lnTo>
                    <a:pt x="13164" y="3410"/>
                  </a:lnTo>
                  <a:lnTo>
                    <a:pt x="13164" y="3410"/>
                  </a:lnTo>
                  <a:lnTo>
                    <a:pt x="13161" y="3401"/>
                  </a:lnTo>
                  <a:lnTo>
                    <a:pt x="13158" y="3392"/>
                  </a:lnTo>
                  <a:lnTo>
                    <a:pt x="12244" y="2038"/>
                  </a:lnTo>
                  <a:lnTo>
                    <a:pt x="12244" y="2038"/>
                  </a:lnTo>
                  <a:lnTo>
                    <a:pt x="12235" y="2029"/>
                  </a:lnTo>
                  <a:lnTo>
                    <a:pt x="10239" y="713"/>
                  </a:lnTo>
                  <a:lnTo>
                    <a:pt x="10239" y="713"/>
                  </a:lnTo>
                  <a:lnTo>
                    <a:pt x="10230" y="710"/>
                  </a:lnTo>
                  <a:lnTo>
                    <a:pt x="10230" y="710"/>
                  </a:lnTo>
                  <a:lnTo>
                    <a:pt x="10096" y="668"/>
                  </a:lnTo>
                  <a:lnTo>
                    <a:pt x="9730" y="560"/>
                  </a:lnTo>
                  <a:lnTo>
                    <a:pt x="9730" y="560"/>
                  </a:lnTo>
                  <a:lnTo>
                    <a:pt x="9445" y="480"/>
                  </a:lnTo>
                  <a:lnTo>
                    <a:pt x="9118" y="393"/>
                  </a:lnTo>
                  <a:lnTo>
                    <a:pt x="8768" y="303"/>
                  </a:lnTo>
                  <a:lnTo>
                    <a:pt x="8585" y="258"/>
                  </a:lnTo>
                  <a:lnTo>
                    <a:pt x="8399" y="213"/>
                  </a:lnTo>
                  <a:lnTo>
                    <a:pt x="8399" y="213"/>
                  </a:lnTo>
                  <a:lnTo>
                    <a:pt x="8205" y="171"/>
                  </a:lnTo>
                  <a:lnTo>
                    <a:pt x="8007" y="132"/>
                  </a:lnTo>
                  <a:lnTo>
                    <a:pt x="7815" y="93"/>
                  </a:lnTo>
                  <a:lnTo>
                    <a:pt x="7629" y="63"/>
                  </a:lnTo>
                  <a:lnTo>
                    <a:pt x="7629" y="63"/>
                  </a:lnTo>
                  <a:lnTo>
                    <a:pt x="7452" y="36"/>
                  </a:lnTo>
                  <a:lnTo>
                    <a:pt x="7282" y="18"/>
                  </a:lnTo>
                  <a:lnTo>
                    <a:pt x="7123" y="6"/>
                  </a:lnTo>
                  <a:lnTo>
                    <a:pt x="7048" y="3"/>
                  </a:lnTo>
                  <a:lnTo>
                    <a:pt x="6979" y="0"/>
                  </a:lnTo>
                  <a:lnTo>
                    <a:pt x="6979" y="0"/>
                  </a:lnTo>
                  <a:lnTo>
                    <a:pt x="6913" y="3"/>
                  </a:lnTo>
                  <a:lnTo>
                    <a:pt x="6853" y="6"/>
                  </a:lnTo>
                  <a:lnTo>
                    <a:pt x="6793" y="12"/>
                  </a:lnTo>
                  <a:lnTo>
                    <a:pt x="6739" y="18"/>
                  </a:lnTo>
                  <a:lnTo>
                    <a:pt x="6739" y="18"/>
                  </a:lnTo>
                  <a:lnTo>
                    <a:pt x="6691" y="30"/>
                  </a:lnTo>
                  <a:lnTo>
                    <a:pt x="6646" y="42"/>
                  </a:lnTo>
                  <a:lnTo>
                    <a:pt x="6604" y="60"/>
                  </a:lnTo>
                  <a:lnTo>
                    <a:pt x="6568" y="81"/>
                  </a:lnTo>
                  <a:lnTo>
                    <a:pt x="6586" y="105"/>
                  </a:lnTo>
                  <a:lnTo>
                    <a:pt x="6583" y="75"/>
                  </a:lnTo>
                  <a:lnTo>
                    <a:pt x="6272" y="111"/>
                  </a:lnTo>
                  <a:lnTo>
                    <a:pt x="4947" y="261"/>
                  </a:lnTo>
                  <a:lnTo>
                    <a:pt x="4659" y="294"/>
                  </a:lnTo>
                  <a:lnTo>
                    <a:pt x="4659" y="294"/>
                  </a:lnTo>
                  <a:lnTo>
                    <a:pt x="4651" y="297"/>
                  </a:lnTo>
                  <a:lnTo>
                    <a:pt x="4345" y="435"/>
                  </a:lnTo>
                  <a:lnTo>
                    <a:pt x="3518" y="809"/>
                  </a:lnTo>
                  <a:lnTo>
                    <a:pt x="2924" y="1076"/>
                  </a:lnTo>
                  <a:lnTo>
                    <a:pt x="2924" y="1076"/>
                  </a:lnTo>
                  <a:lnTo>
                    <a:pt x="2913" y="1085"/>
                  </a:lnTo>
                  <a:lnTo>
                    <a:pt x="2886" y="1118"/>
                  </a:lnTo>
                  <a:lnTo>
                    <a:pt x="2886" y="1118"/>
                  </a:lnTo>
                  <a:lnTo>
                    <a:pt x="2277" y="1858"/>
                  </a:lnTo>
                  <a:lnTo>
                    <a:pt x="2277" y="1858"/>
                  </a:lnTo>
                  <a:lnTo>
                    <a:pt x="1606" y="2679"/>
                  </a:lnTo>
                  <a:lnTo>
                    <a:pt x="1606" y="2679"/>
                  </a:lnTo>
                  <a:lnTo>
                    <a:pt x="1603" y="2685"/>
                  </a:lnTo>
                  <a:lnTo>
                    <a:pt x="1600" y="2691"/>
                  </a:lnTo>
                  <a:lnTo>
                    <a:pt x="1558" y="2934"/>
                  </a:lnTo>
                  <a:lnTo>
                    <a:pt x="1558" y="2934"/>
                  </a:lnTo>
                  <a:lnTo>
                    <a:pt x="1423" y="3707"/>
                  </a:lnTo>
                  <a:lnTo>
                    <a:pt x="1423" y="3707"/>
                  </a:lnTo>
                  <a:lnTo>
                    <a:pt x="1354" y="4115"/>
                  </a:lnTo>
                  <a:lnTo>
                    <a:pt x="1354" y="4115"/>
                  </a:lnTo>
                  <a:lnTo>
                    <a:pt x="1273" y="4570"/>
                  </a:lnTo>
                  <a:lnTo>
                    <a:pt x="1273" y="4570"/>
                  </a:lnTo>
                  <a:lnTo>
                    <a:pt x="1217" y="4906"/>
                  </a:lnTo>
                  <a:lnTo>
                    <a:pt x="1217" y="4906"/>
                  </a:lnTo>
                  <a:lnTo>
                    <a:pt x="1217" y="4915"/>
                  </a:lnTo>
                  <a:lnTo>
                    <a:pt x="1217" y="4918"/>
                  </a:lnTo>
                  <a:lnTo>
                    <a:pt x="1240" y="5259"/>
                  </a:lnTo>
                  <a:lnTo>
                    <a:pt x="1240" y="5259"/>
                  </a:lnTo>
                  <a:lnTo>
                    <a:pt x="1304" y="6089"/>
                  </a:lnTo>
                  <a:lnTo>
                    <a:pt x="1327" y="6431"/>
                  </a:lnTo>
                  <a:lnTo>
                    <a:pt x="1354" y="6779"/>
                  </a:lnTo>
                  <a:lnTo>
                    <a:pt x="1354" y="6779"/>
                  </a:lnTo>
                  <a:lnTo>
                    <a:pt x="1354" y="6784"/>
                  </a:lnTo>
                  <a:lnTo>
                    <a:pt x="1378" y="6889"/>
                  </a:lnTo>
                  <a:lnTo>
                    <a:pt x="1378" y="6889"/>
                  </a:lnTo>
                  <a:lnTo>
                    <a:pt x="1513" y="7513"/>
                  </a:lnTo>
                  <a:lnTo>
                    <a:pt x="1606" y="7944"/>
                  </a:lnTo>
                  <a:lnTo>
                    <a:pt x="1828" y="8983"/>
                  </a:lnTo>
                  <a:lnTo>
                    <a:pt x="1828" y="8983"/>
                  </a:lnTo>
                  <a:lnTo>
                    <a:pt x="1831" y="8992"/>
                  </a:lnTo>
                  <a:lnTo>
                    <a:pt x="2919" y="10850"/>
                  </a:lnTo>
                  <a:lnTo>
                    <a:pt x="1924" y="12875"/>
                  </a:lnTo>
                  <a:lnTo>
                    <a:pt x="1204" y="14344"/>
                  </a:lnTo>
                  <a:lnTo>
                    <a:pt x="572" y="15630"/>
                  </a:lnTo>
                  <a:lnTo>
                    <a:pt x="3" y="16795"/>
                  </a:lnTo>
                  <a:lnTo>
                    <a:pt x="3" y="16795"/>
                  </a:lnTo>
                  <a:lnTo>
                    <a:pt x="0" y="16804"/>
                  </a:lnTo>
                  <a:lnTo>
                    <a:pt x="0" y="16813"/>
                  </a:lnTo>
                  <a:lnTo>
                    <a:pt x="0" y="16819"/>
                  </a:lnTo>
                  <a:lnTo>
                    <a:pt x="3" y="16828"/>
                  </a:lnTo>
                  <a:lnTo>
                    <a:pt x="3" y="16828"/>
                  </a:lnTo>
                  <a:lnTo>
                    <a:pt x="9" y="16834"/>
                  </a:lnTo>
                  <a:lnTo>
                    <a:pt x="15" y="16837"/>
                  </a:lnTo>
                  <a:lnTo>
                    <a:pt x="21" y="16840"/>
                  </a:lnTo>
                  <a:lnTo>
                    <a:pt x="30" y="16843"/>
                  </a:lnTo>
                  <a:lnTo>
                    <a:pt x="8118" y="16843"/>
                  </a:lnTo>
                  <a:lnTo>
                    <a:pt x="8118" y="16843"/>
                  </a:lnTo>
                  <a:lnTo>
                    <a:pt x="8130" y="16840"/>
                  </a:lnTo>
                  <a:lnTo>
                    <a:pt x="8139" y="16834"/>
                  </a:lnTo>
                  <a:lnTo>
                    <a:pt x="8145" y="16825"/>
                  </a:lnTo>
                  <a:lnTo>
                    <a:pt x="8151" y="16816"/>
                  </a:lnTo>
                  <a:lnTo>
                    <a:pt x="8151" y="16816"/>
                  </a:lnTo>
                  <a:lnTo>
                    <a:pt x="8151" y="16798"/>
                  </a:lnTo>
                  <a:lnTo>
                    <a:pt x="8151" y="16798"/>
                  </a:lnTo>
                  <a:lnTo>
                    <a:pt x="8121" y="16798"/>
                  </a:lnTo>
                  <a:lnTo>
                    <a:pt x="8151" y="16801"/>
                  </a:lnTo>
                  <a:lnTo>
                    <a:pt x="8151" y="16801"/>
                  </a:lnTo>
                  <a:lnTo>
                    <a:pt x="8213" y="16217"/>
                  </a:lnTo>
                  <a:lnTo>
                    <a:pt x="8285" y="15594"/>
                  </a:lnTo>
                  <a:lnTo>
                    <a:pt x="8321" y="15279"/>
                  </a:lnTo>
                  <a:lnTo>
                    <a:pt x="8363" y="14967"/>
                  </a:lnTo>
                  <a:lnTo>
                    <a:pt x="8402" y="14661"/>
                  </a:lnTo>
                  <a:lnTo>
                    <a:pt x="8447" y="14365"/>
                  </a:lnTo>
                  <a:lnTo>
                    <a:pt x="8447" y="14365"/>
                  </a:lnTo>
                  <a:lnTo>
                    <a:pt x="8489" y="14083"/>
                  </a:lnTo>
                  <a:lnTo>
                    <a:pt x="8534" y="13816"/>
                  </a:lnTo>
                  <a:lnTo>
                    <a:pt x="8579" y="13571"/>
                  </a:lnTo>
                  <a:lnTo>
                    <a:pt x="8624" y="13352"/>
                  </a:lnTo>
                  <a:lnTo>
                    <a:pt x="8624" y="13352"/>
                  </a:lnTo>
                  <a:lnTo>
                    <a:pt x="8645" y="13253"/>
                  </a:lnTo>
                  <a:lnTo>
                    <a:pt x="8669" y="13160"/>
                  </a:lnTo>
                  <a:lnTo>
                    <a:pt x="8693" y="13076"/>
                  </a:lnTo>
                  <a:lnTo>
                    <a:pt x="8714" y="13001"/>
                  </a:lnTo>
                  <a:lnTo>
                    <a:pt x="8714" y="13001"/>
                  </a:lnTo>
                  <a:lnTo>
                    <a:pt x="8738" y="12936"/>
                  </a:lnTo>
                  <a:lnTo>
                    <a:pt x="8759" y="12882"/>
                  </a:lnTo>
                  <a:lnTo>
                    <a:pt x="8759" y="12882"/>
                  </a:lnTo>
                  <a:lnTo>
                    <a:pt x="8780" y="12836"/>
                  </a:lnTo>
                  <a:lnTo>
                    <a:pt x="8801" y="12801"/>
                  </a:lnTo>
                  <a:lnTo>
                    <a:pt x="8801" y="12801"/>
                  </a:lnTo>
                  <a:lnTo>
                    <a:pt x="8801" y="12801"/>
                  </a:lnTo>
                  <a:lnTo>
                    <a:pt x="8816" y="12783"/>
                  </a:lnTo>
                  <a:lnTo>
                    <a:pt x="8816" y="12783"/>
                  </a:lnTo>
                  <a:lnTo>
                    <a:pt x="8831" y="12770"/>
                  </a:lnTo>
                  <a:lnTo>
                    <a:pt x="8813" y="12744"/>
                  </a:lnTo>
                  <a:lnTo>
                    <a:pt x="8804" y="12774"/>
                  </a:lnTo>
                  <a:lnTo>
                    <a:pt x="10866" y="13571"/>
                  </a:lnTo>
                  <a:lnTo>
                    <a:pt x="10878" y="13541"/>
                  </a:lnTo>
                  <a:lnTo>
                    <a:pt x="10863" y="13568"/>
                  </a:lnTo>
                  <a:lnTo>
                    <a:pt x="10863" y="13568"/>
                  </a:lnTo>
                  <a:lnTo>
                    <a:pt x="10886" y="13580"/>
                  </a:lnTo>
                  <a:lnTo>
                    <a:pt x="10949" y="13613"/>
                  </a:lnTo>
                  <a:lnTo>
                    <a:pt x="10962" y="13583"/>
                  </a:lnTo>
                  <a:lnTo>
                    <a:pt x="10932" y="13583"/>
                  </a:lnTo>
                  <a:lnTo>
                    <a:pt x="10932" y="13583"/>
                  </a:lnTo>
                  <a:lnTo>
                    <a:pt x="10932" y="13583"/>
                  </a:lnTo>
                  <a:lnTo>
                    <a:pt x="10932" y="13595"/>
                  </a:lnTo>
                  <a:lnTo>
                    <a:pt x="10940" y="13607"/>
                  </a:lnTo>
                  <a:lnTo>
                    <a:pt x="10940" y="13607"/>
                  </a:lnTo>
                  <a:lnTo>
                    <a:pt x="10949" y="13613"/>
                  </a:lnTo>
                  <a:lnTo>
                    <a:pt x="10962" y="13616"/>
                  </a:lnTo>
                  <a:lnTo>
                    <a:pt x="10962" y="13616"/>
                  </a:lnTo>
                  <a:lnTo>
                    <a:pt x="10962" y="13583"/>
                  </a:lnTo>
                  <a:lnTo>
                    <a:pt x="10949" y="13613"/>
                  </a:lnTo>
                  <a:lnTo>
                    <a:pt x="10949" y="13613"/>
                  </a:lnTo>
                  <a:lnTo>
                    <a:pt x="11016" y="13643"/>
                  </a:lnTo>
                  <a:lnTo>
                    <a:pt x="11096" y="13679"/>
                  </a:lnTo>
                  <a:lnTo>
                    <a:pt x="11192" y="13715"/>
                  </a:lnTo>
                  <a:lnTo>
                    <a:pt x="11300" y="13748"/>
                  </a:lnTo>
                  <a:lnTo>
                    <a:pt x="11300" y="13748"/>
                  </a:lnTo>
                  <a:lnTo>
                    <a:pt x="11417" y="13780"/>
                  </a:lnTo>
                  <a:lnTo>
                    <a:pt x="11477" y="13795"/>
                  </a:lnTo>
                  <a:lnTo>
                    <a:pt x="11540" y="13807"/>
                  </a:lnTo>
                  <a:lnTo>
                    <a:pt x="11603" y="13816"/>
                  </a:lnTo>
                  <a:lnTo>
                    <a:pt x="11668" y="13823"/>
                  </a:lnTo>
                  <a:lnTo>
                    <a:pt x="11734" y="13828"/>
                  </a:lnTo>
                  <a:lnTo>
                    <a:pt x="11798" y="13831"/>
                  </a:lnTo>
                  <a:lnTo>
                    <a:pt x="11798" y="13831"/>
                  </a:lnTo>
                  <a:lnTo>
                    <a:pt x="11857" y="13828"/>
                  </a:lnTo>
                  <a:lnTo>
                    <a:pt x="11914" y="13825"/>
                  </a:lnTo>
                  <a:lnTo>
                    <a:pt x="11971" y="13816"/>
                  </a:lnTo>
                  <a:lnTo>
                    <a:pt x="12028" y="13807"/>
                  </a:lnTo>
                  <a:lnTo>
                    <a:pt x="12085" y="13792"/>
                  </a:lnTo>
                  <a:lnTo>
                    <a:pt x="12142" y="13774"/>
                  </a:lnTo>
                  <a:lnTo>
                    <a:pt x="12196" y="13754"/>
                  </a:lnTo>
                  <a:lnTo>
                    <a:pt x="12250" y="13726"/>
                  </a:lnTo>
                  <a:lnTo>
                    <a:pt x="12250" y="13726"/>
                  </a:lnTo>
                  <a:lnTo>
                    <a:pt x="12301" y="13697"/>
                  </a:lnTo>
                  <a:lnTo>
                    <a:pt x="12352" y="13661"/>
                  </a:lnTo>
                  <a:lnTo>
                    <a:pt x="12400" y="13622"/>
                  </a:lnTo>
                  <a:lnTo>
                    <a:pt x="12448" y="13577"/>
                  </a:lnTo>
                  <a:lnTo>
                    <a:pt x="12490" y="13529"/>
                  </a:lnTo>
                  <a:lnTo>
                    <a:pt x="12532" y="13472"/>
                  </a:lnTo>
                  <a:lnTo>
                    <a:pt x="12570" y="13412"/>
                  </a:lnTo>
                  <a:lnTo>
                    <a:pt x="12606" y="13346"/>
                  </a:lnTo>
                  <a:lnTo>
                    <a:pt x="12606" y="13346"/>
                  </a:lnTo>
                  <a:lnTo>
                    <a:pt x="12610" y="13337"/>
                  </a:lnTo>
                  <a:lnTo>
                    <a:pt x="12610" y="13328"/>
                  </a:lnTo>
                  <a:lnTo>
                    <a:pt x="12534" y="12387"/>
                  </a:lnTo>
                  <a:lnTo>
                    <a:pt x="13044" y="11934"/>
                  </a:lnTo>
                  <a:lnTo>
                    <a:pt x="13044" y="11934"/>
                  </a:lnTo>
                  <a:lnTo>
                    <a:pt x="13050" y="11926"/>
                  </a:lnTo>
                  <a:lnTo>
                    <a:pt x="13053" y="11911"/>
                  </a:lnTo>
                  <a:lnTo>
                    <a:pt x="13053" y="11911"/>
                  </a:lnTo>
                  <a:lnTo>
                    <a:pt x="13050" y="11899"/>
                  </a:lnTo>
                  <a:lnTo>
                    <a:pt x="13044" y="11890"/>
                  </a:lnTo>
                  <a:lnTo>
                    <a:pt x="12720" y="11581"/>
                  </a:lnTo>
                  <a:lnTo>
                    <a:pt x="13314" y="11320"/>
                  </a:lnTo>
                  <a:lnTo>
                    <a:pt x="13314" y="11320"/>
                  </a:lnTo>
                  <a:lnTo>
                    <a:pt x="13323" y="11314"/>
                  </a:lnTo>
                  <a:lnTo>
                    <a:pt x="13329" y="11305"/>
                  </a:lnTo>
                  <a:lnTo>
                    <a:pt x="13332" y="11296"/>
                  </a:lnTo>
                  <a:lnTo>
                    <a:pt x="13332" y="11284"/>
                  </a:lnTo>
                  <a:lnTo>
                    <a:pt x="13062" y="10293"/>
                  </a:lnTo>
                  <a:lnTo>
                    <a:pt x="13032" y="10301"/>
                  </a:lnTo>
                  <a:lnTo>
                    <a:pt x="13032" y="10331"/>
                  </a:lnTo>
                  <a:lnTo>
                    <a:pt x="13032" y="103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 name="Freeform 2"/>
            <p:cNvSpPr>
              <a:spLocks noChangeArrowheads="1"/>
            </p:cNvSpPr>
            <p:nvPr/>
          </p:nvSpPr>
          <p:spPr bwMode="auto">
            <a:xfrm>
              <a:off x="5495924" y="4792662"/>
              <a:ext cx="4071938" cy="1416049"/>
            </a:xfrm>
            <a:custGeom>
              <a:avLst/>
              <a:gdLst>
                <a:gd name="T0" fmla="*/ 1622 w 11311"/>
                <a:gd name="T1" fmla="*/ 3931 h 3932"/>
                <a:gd name="T2" fmla="*/ 1631 w 11311"/>
                <a:gd name="T3" fmla="*/ 3931 h 3932"/>
                <a:gd name="T4" fmla="*/ 3108 w 11311"/>
                <a:gd name="T5" fmla="*/ 3506 h 3932"/>
                <a:gd name="T6" fmla="*/ 5685 w 11311"/>
                <a:gd name="T7" fmla="*/ 3760 h 3932"/>
                <a:gd name="T8" fmla="*/ 5706 w 11311"/>
                <a:gd name="T9" fmla="*/ 3755 h 3932"/>
                <a:gd name="T10" fmla="*/ 5718 w 11311"/>
                <a:gd name="T11" fmla="*/ 3739 h 3932"/>
                <a:gd name="T12" fmla="*/ 7980 w 11311"/>
                <a:gd name="T13" fmla="*/ 878 h 3932"/>
                <a:gd name="T14" fmla="*/ 11223 w 11311"/>
                <a:gd name="T15" fmla="*/ 1474 h 3932"/>
                <a:gd name="T16" fmla="*/ 9413 w 11311"/>
                <a:gd name="T17" fmla="*/ 419 h 3932"/>
                <a:gd name="T18" fmla="*/ 9410 w 11311"/>
                <a:gd name="T19" fmla="*/ 410 h 3932"/>
                <a:gd name="T20" fmla="*/ 9398 w 11311"/>
                <a:gd name="T21" fmla="*/ 398 h 3932"/>
                <a:gd name="T22" fmla="*/ 8031 w 11311"/>
                <a:gd name="T23" fmla="*/ 3 h 3932"/>
                <a:gd name="T24" fmla="*/ 8023 w 11311"/>
                <a:gd name="T25" fmla="*/ 0 h 3932"/>
                <a:gd name="T26" fmla="*/ 8008 w 11311"/>
                <a:gd name="T27" fmla="*/ 3 h 3932"/>
                <a:gd name="T28" fmla="*/ 6494 w 11311"/>
                <a:gd name="T29" fmla="*/ 1393 h 3932"/>
                <a:gd name="T30" fmla="*/ 6314 w 11311"/>
                <a:gd name="T31" fmla="*/ 212 h 3932"/>
                <a:gd name="T32" fmla="*/ 6437 w 11311"/>
                <a:gd name="T33" fmla="*/ 1462 h 3932"/>
                <a:gd name="T34" fmla="*/ 6443 w 11311"/>
                <a:gd name="T35" fmla="*/ 1477 h 3932"/>
                <a:gd name="T36" fmla="*/ 6458 w 11311"/>
                <a:gd name="T37" fmla="*/ 1486 h 3932"/>
                <a:gd name="T38" fmla="*/ 6467 w 11311"/>
                <a:gd name="T39" fmla="*/ 1489 h 3932"/>
                <a:gd name="T40" fmla="*/ 6482 w 11311"/>
                <a:gd name="T41" fmla="*/ 1486 h 3932"/>
                <a:gd name="T42" fmla="*/ 8031 w 11311"/>
                <a:gd name="T43" fmla="*/ 66 h 3932"/>
                <a:gd name="T44" fmla="*/ 9710 w 11311"/>
                <a:gd name="T45" fmla="*/ 2685 h 3932"/>
                <a:gd name="T46" fmla="*/ 9710 w 11311"/>
                <a:gd name="T47" fmla="*/ 2694 h 3932"/>
                <a:gd name="T48" fmla="*/ 9722 w 11311"/>
                <a:gd name="T49" fmla="*/ 2706 h 3932"/>
                <a:gd name="T50" fmla="*/ 9727 w 11311"/>
                <a:gd name="T51" fmla="*/ 2709 h 3932"/>
                <a:gd name="T52" fmla="*/ 9743 w 11311"/>
                <a:gd name="T53" fmla="*/ 2712 h 3932"/>
                <a:gd name="T54" fmla="*/ 9758 w 11311"/>
                <a:gd name="T55" fmla="*/ 2706 h 3932"/>
                <a:gd name="T56" fmla="*/ 11298 w 11311"/>
                <a:gd name="T57" fmla="*/ 1495 h 3932"/>
                <a:gd name="T58" fmla="*/ 11307 w 11311"/>
                <a:gd name="T59" fmla="*/ 1483 h 3932"/>
                <a:gd name="T60" fmla="*/ 11310 w 11311"/>
                <a:gd name="T61" fmla="*/ 1468 h 3932"/>
                <a:gd name="T62" fmla="*/ 11310 w 11311"/>
                <a:gd name="T63" fmla="*/ 1459 h 3932"/>
                <a:gd name="T64" fmla="*/ 11301 w 11311"/>
                <a:gd name="T65" fmla="*/ 1447 h 3932"/>
                <a:gd name="T66" fmla="*/ 9395 w 11311"/>
                <a:gd name="T67" fmla="*/ 398 h 3932"/>
                <a:gd name="T68" fmla="*/ 9383 w 11311"/>
                <a:gd name="T69" fmla="*/ 392 h 3932"/>
                <a:gd name="T70" fmla="*/ 7959 w 11311"/>
                <a:gd name="T71" fmla="*/ 818 h 3932"/>
                <a:gd name="T72" fmla="*/ 7959 w 11311"/>
                <a:gd name="T73" fmla="*/ 818 h 3932"/>
                <a:gd name="T74" fmla="*/ 6458 w 11311"/>
                <a:gd name="T75" fmla="*/ 1429 h 3932"/>
                <a:gd name="T76" fmla="*/ 6440 w 11311"/>
                <a:gd name="T77" fmla="*/ 1447 h 3932"/>
                <a:gd name="T78" fmla="*/ 3108 w 11311"/>
                <a:gd name="T79" fmla="*/ 3443 h 3932"/>
                <a:gd name="T80" fmla="*/ 3096 w 11311"/>
                <a:gd name="T81" fmla="*/ 3443 h 3932"/>
                <a:gd name="T82" fmla="*/ 18 w 11311"/>
                <a:gd name="T83" fmla="*/ 3425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11" h="3932">
                  <a:moveTo>
                    <a:pt x="0" y="3485"/>
                  </a:moveTo>
                  <a:lnTo>
                    <a:pt x="1622" y="3931"/>
                  </a:lnTo>
                  <a:lnTo>
                    <a:pt x="1622" y="3931"/>
                  </a:lnTo>
                  <a:lnTo>
                    <a:pt x="1631" y="3931"/>
                  </a:lnTo>
                  <a:lnTo>
                    <a:pt x="1640" y="3931"/>
                  </a:lnTo>
                  <a:lnTo>
                    <a:pt x="3108" y="3506"/>
                  </a:lnTo>
                  <a:lnTo>
                    <a:pt x="5685" y="3760"/>
                  </a:lnTo>
                  <a:lnTo>
                    <a:pt x="5685" y="3760"/>
                  </a:lnTo>
                  <a:lnTo>
                    <a:pt x="5697" y="3757"/>
                  </a:lnTo>
                  <a:lnTo>
                    <a:pt x="5706" y="3755"/>
                  </a:lnTo>
                  <a:lnTo>
                    <a:pt x="5715" y="3749"/>
                  </a:lnTo>
                  <a:lnTo>
                    <a:pt x="5718" y="3739"/>
                  </a:lnTo>
                  <a:lnTo>
                    <a:pt x="6494" y="1480"/>
                  </a:lnTo>
                  <a:lnTo>
                    <a:pt x="7980" y="878"/>
                  </a:lnTo>
                  <a:lnTo>
                    <a:pt x="9377" y="458"/>
                  </a:lnTo>
                  <a:lnTo>
                    <a:pt x="11223" y="1474"/>
                  </a:lnTo>
                  <a:lnTo>
                    <a:pt x="9761" y="2622"/>
                  </a:lnTo>
                  <a:lnTo>
                    <a:pt x="9413" y="419"/>
                  </a:lnTo>
                  <a:lnTo>
                    <a:pt x="9413" y="419"/>
                  </a:lnTo>
                  <a:lnTo>
                    <a:pt x="9410" y="410"/>
                  </a:lnTo>
                  <a:lnTo>
                    <a:pt x="9404" y="404"/>
                  </a:lnTo>
                  <a:lnTo>
                    <a:pt x="9398" y="398"/>
                  </a:lnTo>
                  <a:lnTo>
                    <a:pt x="9389" y="395"/>
                  </a:lnTo>
                  <a:lnTo>
                    <a:pt x="8031" y="3"/>
                  </a:lnTo>
                  <a:lnTo>
                    <a:pt x="8031" y="3"/>
                  </a:lnTo>
                  <a:lnTo>
                    <a:pt x="8023" y="0"/>
                  </a:lnTo>
                  <a:lnTo>
                    <a:pt x="8016" y="3"/>
                  </a:lnTo>
                  <a:lnTo>
                    <a:pt x="8008" y="3"/>
                  </a:lnTo>
                  <a:lnTo>
                    <a:pt x="8001" y="9"/>
                  </a:lnTo>
                  <a:lnTo>
                    <a:pt x="6494" y="1393"/>
                  </a:lnTo>
                  <a:lnTo>
                    <a:pt x="6377" y="207"/>
                  </a:lnTo>
                  <a:lnTo>
                    <a:pt x="6314" y="212"/>
                  </a:lnTo>
                  <a:lnTo>
                    <a:pt x="6437" y="1462"/>
                  </a:lnTo>
                  <a:lnTo>
                    <a:pt x="6437" y="1462"/>
                  </a:lnTo>
                  <a:lnTo>
                    <a:pt x="6440" y="1468"/>
                  </a:lnTo>
                  <a:lnTo>
                    <a:pt x="6443" y="1477"/>
                  </a:lnTo>
                  <a:lnTo>
                    <a:pt x="6449" y="1483"/>
                  </a:lnTo>
                  <a:lnTo>
                    <a:pt x="6458" y="1486"/>
                  </a:lnTo>
                  <a:lnTo>
                    <a:pt x="6458" y="1486"/>
                  </a:lnTo>
                  <a:lnTo>
                    <a:pt x="6467" y="1489"/>
                  </a:lnTo>
                  <a:lnTo>
                    <a:pt x="6476" y="1489"/>
                  </a:lnTo>
                  <a:lnTo>
                    <a:pt x="6482" y="1486"/>
                  </a:lnTo>
                  <a:lnTo>
                    <a:pt x="6491" y="1480"/>
                  </a:lnTo>
                  <a:lnTo>
                    <a:pt x="8031" y="66"/>
                  </a:lnTo>
                  <a:lnTo>
                    <a:pt x="9353" y="449"/>
                  </a:lnTo>
                  <a:lnTo>
                    <a:pt x="9710" y="2685"/>
                  </a:lnTo>
                  <a:lnTo>
                    <a:pt x="9710" y="2685"/>
                  </a:lnTo>
                  <a:lnTo>
                    <a:pt x="9710" y="2694"/>
                  </a:lnTo>
                  <a:lnTo>
                    <a:pt x="9715" y="2700"/>
                  </a:lnTo>
                  <a:lnTo>
                    <a:pt x="9722" y="2706"/>
                  </a:lnTo>
                  <a:lnTo>
                    <a:pt x="9727" y="2709"/>
                  </a:lnTo>
                  <a:lnTo>
                    <a:pt x="9727" y="2709"/>
                  </a:lnTo>
                  <a:lnTo>
                    <a:pt x="9736" y="2712"/>
                  </a:lnTo>
                  <a:lnTo>
                    <a:pt x="9743" y="2712"/>
                  </a:lnTo>
                  <a:lnTo>
                    <a:pt x="9751" y="2709"/>
                  </a:lnTo>
                  <a:lnTo>
                    <a:pt x="9758" y="2706"/>
                  </a:lnTo>
                  <a:lnTo>
                    <a:pt x="11298" y="1495"/>
                  </a:lnTo>
                  <a:lnTo>
                    <a:pt x="11298" y="1495"/>
                  </a:lnTo>
                  <a:lnTo>
                    <a:pt x="11304" y="1489"/>
                  </a:lnTo>
                  <a:lnTo>
                    <a:pt x="11307" y="1483"/>
                  </a:lnTo>
                  <a:lnTo>
                    <a:pt x="11310" y="1474"/>
                  </a:lnTo>
                  <a:lnTo>
                    <a:pt x="11310" y="1468"/>
                  </a:lnTo>
                  <a:lnTo>
                    <a:pt x="11310" y="1468"/>
                  </a:lnTo>
                  <a:lnTo>
                    <a:pt x="11310" y="1459"/>
                  </a:lnTo>
                  <a:lnTo>
                    <a:pt x="11307" y="1453"/>
                  </a:lnTo>
                  <a:lnTo>
                    <a:pt x="11301" y="1447"/>
                  </a:lnTo>
                  <a:lnTo>
                    <a:pt x="11295" y="1441"/>
                  </a:lnTo>
                  <a:lnTo>
                    <a:pt x="9395" y="398"/>
                  </a:lnTo>
                  <a:lnTo>
                    <a:pt x="9395" y="398"/>
                  </a:lnTo>
                  <a:lnTo>
                    <a:pt x="9383" y="392"/>
                  </a:lnTo>
                  <a:lnTo>
                    <a:pt x="9371" y="395"/>
                  </a:lnTo>
                  <a:lnTo>
                    <a:pt x="7959" y="818"/>
                  </a:lnTo>
                  <a:lnTo>
                    <a:pt x="7959" y="818"/>
                  </a:lnTo>
                  <a:lnTo>
                    <a:pt x="7959" y="818"/>
                  </a:lnTo>
                  <a:lnTo>
                    <a:pt x="6458" y="1429"/>
                  </a:lnTo>
                  <a:lnTo>
                    <a:pt x="6458" y="1429"/>
                  </a:lnTo>
                  <a:lnTo>
                    <a:pt x="6446" y="1435"/>
                  </a:lnTo>
                  <a:lnTo>
                    <a:pt x="6440" y="1447"/>
                  </a:lnTo>
                  <a:lnTo>
                    <a:pt x="5667" y="3695"/>
                  </a:lnTo>
                  <a:lnTo>
                    <a:pt x="3108" y="3443"/>
                  </a:lnTo>
                  <a:lnTo>
                    <a:pt x="3108" y="3443"/>
                  </a:lnTo>
                  <a:lnTo>
                    <a:pt x="3096" y="3443"/>
                  </a:lnTo>
                  <a:lnTo>
                    <a:pt x="1631" y="3868"/>
                  </a:lnTo>
                  <a:lnTo>
                    <a:pt x="18" y="3425"/>
                  </a:lnTo>
                  <a:lnTo>
                    <a:pt x="0" y="3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3"/>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4"/>
            <p:cNvSpPr>
              <a:spLocks noChangeArrowheads="1"/>
            </p:cNvSpPr>
            <p:nvPr/>
          </p:nvSpPr>
          <p:spPr bwMode="auto">
            <a:xfrm>
              <a:off x="5632449" y="1123950"/>
              <a:ext cx="3109913" cy="1447800"/>
            </a:xfrm>
            <a:custGeom>
              <a:avLst/>
              <a:gdLst>
                <a:gd name="T0" fmla="*/ 8600 w 8640"/>
                <a:gd name="T1" fmla="*/ 0 h 4020"/>
                <a:gd name="T2" fmla="*/ 7264 w 8640"/>
                <a:gd name="T3" fmla="*/ 1097 h 4020"/>
                <a:gd name="T4" fmla="*/ 3656 w 8640"/>
                <a:gd name="T5" fmla="*/ 468 h 4020"/>
                <a:gd name="T6" fmla="*/ 3656 w 8640"/>
                <a:gd name="T7" fmla="*/ 468 h 4020"/>
                <a:gd name="T8" fmla="*/ 3644 w 8640"/>
                <a:gd name="T9" fmla="*/ 468 h 4020"/>
                <a:gd name="T10" fmla="*/ 3632 w 8640"/>
                <a:gd name="T11" fmla="*/ 471 h 4020"/>
                <a:gd name="T12" fmla="*/ 3626 w 8640"/>
                <a:gd name="T13" fmla="*/ 477 h 4020"/>
                <a:gd name="T14" fmla="*/ 3620 w 8640"/>
                <a:gd name="T15" fmla="*/ 489 h 4020"/>
                <a:gd name="T16" fmla="*/ 2967 w 8640"/>
                <a:gd name="T17" fmla="*/ 2359 h 4020"/>
                <a:gd name="T18" fmla="*/ 36 w 8640"/>
                <a:gd name="T19" fmla="*/ 1951 h 4020"/>
                <a:gd name="T20" fmla="*/ 36 w 8640"/>
                <a:gd name="T21" fmla="*/ 1951 h 4020"/>
                <a:gd name="T22" fmla="*/ 27 w 8640"/>
                <a:gd name="T23" fmla="*/ 1951 h 4020"/>
                <a:gd name="T24" fmla="*/ 15 w 8640"/>
                <a:gd name="T25" fmla="*/ 1954 h 4020"/>
                <a:gd name="T26" fmla="*/ 9 w 8640"/>
                <a:gd name="T27" fmla="*/ 1960 h 4020"/>
                <a:gd name="T28" fmla="*/ 3 w 8640"/>
                <a:gd name="T29" fmla="*/ 1969 h 4020"/>
                <a:gd name="T30" fmla="*/ 3 w 8640"/>
                <a:gd name="T31" fmla="*/ 1969 h 4020"/>
                <a:gd name="T32" fmla="*/ 0 w 8640"/>
                <a:gd name="T33" fmla="*/ 1978 h 4020"/>
                <a:gd name="T34" fmla="*/ 0 w 8640"/>
                <a:gd name="T35" fmla="*/ 1990 h 4020"/>
                <a:gd name="T36" fmla="*/ 6 w 8640"/>
                <a:gd name="T37" fmla="*/ 1999 h 4020"/>
                <a:gd name="T38" fmla="*/ 12 w 8640"/>
                <a:gd name="T39" fmla="*/ 2005 h 4020"/>
                <a:gd name="T40" fmla="*/ 2517 w 8640"/>
                <a:gd name="T41" fmla="*/ 4013 h 4020"/>
                <a:gd name="T42" fmla="*/ 2517 w 8640"/>
                <a:gd name="T43" fmla="*/ 4013 h 4020"/>
                <a:gd name="T44" fmla="*/ 2523 w 8640"/>
                <a:gd name="T45" fmla="*/ 4016 h 4020"/>
                <a:gd name="T46" fmla="*/ 2529 w 8640"/>
                <a:gd name="T47" fmla="*/ 4019 h 4020"/>
                <a:gd name="T48" fmla="*/ 2538 w 8640"/>
                <a:gd name="T49" fmla="*/ 4019 h 4020"/>
                <a:gd name="T50" fmla="*/ 2547 w 8640"/>
                <a:gd name="T51" fmla="*/ 4019 h 4020"/>
                <a:gd name="T52" fmla="*/ 2547 w 8640"/>
                <a:gd name="T53" fmla="*/ 4019 h 4020"/>
                <a:gd name="T54" fmla="*/ 2553 w 8640"/>
                <a:gd name="T55" fmla="*/ 4016 h 4020"/>
                <a:gd name="T56" fmla="*/ 2559 w 8640"/>
                <a:gd name="T57" fmla="*/ 4010 h 4020"/>
                <a:gd name="T58" fmla="*/ 2562 w 8640"/>
                <a:gd name="T59" fmla="*/ 4004 h 4020"/>
                <a:gd name="T60" fmla="*/ 2565 w 8640"/>
                <a:gd name="T61" fmla="*/ 3998 h 4020"/>
                <a:gd name="T62" fmla="*/ 3018 w 8640"/>
                <a:gd name="T63" fmla="*/ 2401 h 4020"/>
                <a:gd name="T64" fmla="*/ 3018 w 8640"/>
                <a:gd name="T65" fmla="*/ 2401 h 4020"/>
                <a:gd name="T66" fmla="*/ 3018 w 8640"/>
                <a:gd name="T67" fmla="*/ 2385 h 4020"/>
                <a:gd name="T68" fmla="*/ 3012 w 8640"/>
                <a:gd name="T69" fmla="*/ 2374 h 4020"/>
                <a:gd name="T70" fmla="*/ 1477 w 8640"/>
                <a:gd name="T71" fmla="*/ 390 h 4020"/>
                <a:gd name="T72" fmla="*/ 1426 w 8640"/>
                <a:gd name="T73" fmla="*/ 429 h 4020"/>
                <a:gd name="T74" fmla="*/ 2952 w 8640"/>
                <a:gd name="T75" fmla="*/ 2401 h 4020"/>
                <a:gd name="T76" fmla="*/ 2520 w 8640"/>
                <a:gd name="T77" fmla="*/ 3935 h 4020"/>
                <a:gd name="T78" fmla="*/ 141 w 8640"/>
                <a:gd name="T79" fmla="*/ 2029 h 4020"/>
                <a:gd name="T80" fmla="*/ 2982 w 8640"/>
                <a:gd name="T81" fmla="*/ 2425 h 4020"/>
                <a:gd name="T82" fmla="*/ 2982 w 8640"/>
                <a:gd name="T83" fmla="*/ 2425 h 4020"/>
                <a:gd name="T84" fmla="*/ 2994 w 8640"/>
                <a:gd name="T85" fmla="*/ 2425 h 4020"/>
                <a:gd name="T86" fmla="*/ 3003 w 8640"/>
                <a:gd name="T87" fmla="*/ 2418 h 4020"/>
                <a:gd name="T88" fmla="*/ 3012 w 8640"/>
                <a:gd name="T89" fmla="*/ 2413 h 4020"/>
                <a:gd name="T90" fmla="*/ 3018 w 8640"/>
                <a:gd name="T91" fmla="*/ 2404 h 4020"/>
                <a:gd name="T92" fmla="*/ 3671 w 8640"/>
                <a:gd name="T93" fmla="*/ 534 h 4020"/>
                <a:gd name="T94" fmla="*/ 7267 w 8640"/>
                <a:gd name="T95" fmla="*/ 1160 h 4020"/>
                <a:gd name="T96" fmla="*/ 7267 w 8640"/>
                <a:gd name="T97" fmla="*/ 1160 h 4020"/>
                <a:gd name="T98" fmla="*/ 7282 w 8640"/>
                <a:gd name="T99" fmla="*/ 1160 h 4020"/>
                <a:gd name="T100" fmla="*/ 7294 w 8640"/>
                <a:gd name="T101" fmla="*/ 1154 h 4020"/>
                <a:gd name="T102" fmla="*/ 8639 w 8640"/>
                <a:gd name="T103" fmla="*/ 48 h 4020"/>
                <a:gd name="T104" fmla="*/ 8600 w 8640"/>
                <a:gd name="T105" fmla="*/ 0 h 4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40" h="4020">
                  <a:moveTo>
                    <a:pt x="8600" y="0"/>
                  </a:moveTo>
                  <a:lnTo>
                    <a:pt x="7264" y="1097"/>
                  </a:lnTo>
                  <a:lnTo>
                    <a:pt x="3656" y="468"/>
                  </a:lnTo>
                  <a:lnTo>
                    <a:pt x="3656" y="468"/>
                  </a:lnTo>
                  <a:lnTo>
                    <a:pt x="3644" y="468"/>
                  </a:lnTo>
                  <a:lnTo>
                    <a:pt x="3632" y="471"/>
                  </a:lnTo>
                  <a:lnTo>
                    <a:pt x="3626" y="477"/>
                  </a:lnTo>
                  <a:lnTo>
                    <a:pt x="3620" y="489"/>
                  </a:lnTo>
                  <a:lnTo>
                    <a:pt x="2967" y="2359"/>
                  </a:lnTo>
                  <a:lnTo>
                    <a:pt x="36" y="1951"/>
                  </a:lnTo>
                  <a:lnTo>
                    <a:pt x="36" y="1951"/>
                  </a:lnTo>
                  <a:lnTo>
                    <a:pt x="27" y="1951"/>
                  </a:lnTo>
                  <a:lnTo>
                    <a:pt x="15" y="1954"/>
                  </a:lnTo>
                  <a:lnTo>
                    <a:pt x="9" y="1960"/>
                  </a:lnTo>
                  <a:lnTo>
                    <a:pt x="3" y="1969"/>
                  </a:lnTo>
                  <a:lnTo>
                    <a:pt x="3" y="1969"/>
                  </a:lnTo>
                  <a:lnTo>
                    <a:pt x="0" y="1978"/>
                  </a:lnTo>
                  <a:lnTo>
                    <a:pt x="0" y="1990"/>
                  </a:lnTo>
                  <a:lnTo>
                    <a:pt x="6" y="1999"/>
                  </a:lnTo>
                  <a:lnTo>
                    <a:pt x="12" y="2005"/>
                  </a:lnTo>
                  <a:lnTo>
                    <a:pt x="2517" y="4013"/>
                  </a:lnTo>
                  <a:lnTo>
                    <a:pt x="2517" y="4013"/>
                  </a:lnTo>
                  <a:lnTo>
                    <a:pt x="2523" y="4016"/>
                  </a:lnTo>
                  <a:lnTo>
                    <a:pt x="2529" y="4019"/>
                  </a:lnTo>
                  <a:lnTo>
                    <a:pt x="2538" y="4019"/>
                  </a:lnTo>
                  <a:lnTo>
                    <a:pt x="2547" y="4019"/>
                  </a:lnTo>
                  <a:lnTo>
                    <a:pt x="2547" y="4019"/>
                  </a:lnTo>
                  <a:lnTo>
                    <a:pt x="2553" y="4016"/>
                  </a:lnTo>
                  <a:lnTo>
                    <a:pt x="2559" y="4010"/>
                  </a:lnTo>
                  <a:lnTo>
                    <a:pt x="2562" y="4004"/>
                  </a:lnTo>
                  <a:lnTo>
                    <a:pt x="2565" y="3998"/>
                  </a:lnTo>
                  <a:lnTo>
                    <a:pt x="3018" y="2401"/>
                  </a:lnTo>
                  <a:lnTo>
                    <a:pt x="3018" y="2401"/>
                  </a:lnTo>
                  <a:lnTo>
                    <a:pt x="3018" y="2385"/>
                  </a:lnTo>
                  <a:lnTo>
                    <a:pt x="3012" y="2374"/>
                  </a:lnTo>
                  <a:lnTo>
                    <a:pt x="1477" y="390"/>
                  </a:lnTo>
                  <a:lnTo>
                    <a:pt x="1426" y="429"/>
                  </a:lnTo>
                  <a:lnTo>
                    <a:pt x="2952" y="2401"/>
                  </a:lnTo>
                  <a:lnTo>
                    <a:pt x="2520" y="3935"/>
                  </a:lnTo>
                  <a:lnTo>
                    <a:pt x="141" y="2029"/>
                  </a:lnTo>
                  <a:lnTo>
                    <a:pt x="2982" y="2425"/>
                  </a:lnTo>
                  <a:lnTo>
                    <a:pt x="2982" y="2425"/>
                  </a:lnTo>
                  <a:lnTo>
                    <a:pt x="2994" y="2425"/>
                  </a:lnTo>
                  <a:lnTo>
                    <a:pt x="3003" y="2418"/>
                  </a:lnTo>
                  <a:lnTo>
                    <a:pt x="3012" y="2413"/>
                  </a:lnTo>
                  <a:lnTo>
                    <a:pt x="3018" y="2404"/>
                  </a:lnTo>
                  <a:lnTo>
                    <a:pt x="3671" y="534"/>
                  </a:lnTo>
                  <a:lnTo>
                    <a:pt x="7267" y="1160"/>
                  </a:lnTo>
                  <a:lnTo>
                    <a:pt x="7267" y="1160"/>
                  </a:lnTo>
                  <a:lnTo>
                    <a:pt x="7282" y="1160"/>
                  </a:lnTo>
                  <a:lnTo>
                    <a:pt x="7294" y="1154"/>
                  </a:lnTo>
                  <a:lnTo>
                    <a:pt x="8639" y="48"/>
                  </a:lnTo>
                  <a:lnTo>
                    <a:pt x="860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Freeform 5"/>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Freeform 6"/>
            <p:cNvSpPr>
              <a:spLocks noChangeArrowheads="1"/>
            </p:cNvSpPr>
            <p:nvPr/>
          </p:nvSpPr>
          <p:spPr bwMode="auto">
            <a:xfrm>
              <a:off x="6113463" y="1252537"/>
              <a:ext cx="3349625" cy="1090611"/>
            </a:xfrm>
            <a:custGeom>
              <a:avLst/>
              <a:gdLst>
                <a:gd name="T0" fmla="*/ 9259 w 9305"/>
                <a:gd name="T1" fmla="*/ 959 h 3031"/>
                <a:gd name="T2" fmla="*/ 7197 w 9305"/>
                <a:gd name="T3" fmla="*/ 2943 h 3031"/>
                <a:gd name="T4" fmla="*/ 6901 w 9305"/>
                <a:gd name="T5" fmla="*/ 2089 h 3031"/>
                <a:gd name="T6" fmla="*/ 6901 w 9305"/>
                <a:gd name="T7" fmla="*/ 2089 h 3031"/>
                <a:gd name="T8" fmla="*/ 6898 w 9305"/>
                <a:gd name="T9" fmla="*/ 2079 h 3031"/>
                <a:gd name="T10" fmla="*/ 5963 w 9305"/>
                <a:gd name="T11" fmla="*/ 755 h 3031"/>
                <a:gd name="T12" fmla="*/ 5963 w 9305"/>
                <a:gd name="T13" fmla="*/ 755 h 3031"/>
                <a:gd name="T14" fmla="*/ 5954 w 9305"/>
                <a:gd name="T15" fmla="*/ 746 h 3031"/>
                <a:gd name="T16" fmla="*/ 5945 w 9305"/>
                <a:gd name="T17" fmla="*/ 743 h 3031"/>
                <a:gd name="T18" fmla="*/ 5936 w 9305"/>
                <a:gd name="T19" fmla="*/ 740 h 3031"/>
                <a:gd name="T20" fmla="*/ 5927 w 9305"/>
                <a:gd name="T21" fmla="*/ 743 h 3031"/>
                <a:gd name="T22" fmla="*/ 3658 w 9305"/>
                <a:gd name="T23" fmla="*/ 1501 h 3031"/>
                <a:gd name="T24" fmla="*/ 2334 w 9305"/>
                <a:gd name="T25" fmla="*/ 120 h 3031"/>
                <a:gd name="T26" fmla="*/ 2334 w 9305"/>
                <a:gd name="T27" fmla="*/ 120 h 3031"/>
                <a:gd name="T28" fmla="*/ 2325 w 9305"/>
                <a:gd name="T29" fmla="*/ 111 h 3031"/>
                <a:gd name="T30" fmla="*/ 2313 w 9305"/>
                <a:gd name="T31" fmla="*/ 111 h 3031"/>
                <a:gd name="T32" fmla="*/ 2 w 9305"/>
                <a:gd name="T33" fmla="*/ 0 h 3031"/>
                <a:gd name="T34" fmla="*/ 0 w 9305"/>
                <a:gd name="T35" fmla="*/ 63 h 3031"/>
                <a:gd name="T36" fmla="*/ 2298 w 9305"/>
                <a:gd name="T37" fmla="*/ 171 h 3031"/>
                <a:gd name="T38" fmla="*/ 3628 w 9305"/>
                <a:gd name="T39" fmla="*/ 1558 h 3031"/>
                <a:gd name="T40" fmla="*/ 3628 w 9305"/>
                <a:gd name="T41" fmla="*/ 1558 h 3031"/>
                <a:gd name="T42" fmla="*/ 3634 w 9305"/>
                <a:gd name="T43" fmla="*/ 1564 h 3031"/>
                <a:gd name="T44" fmla="*/ 3643 w 9305"/>
                <a:gd name="T45" fmla="*/ 1567 h 3031"/>
                <a:gd name="T46" fmla="*/ 3653 w 9305"/>
                <a:gd name="T47" fmla="*/ 1567 h 3031"/>
                <a:gd name="T48" fmla="*/ 3661 w 9305"/>
                <a:gd name="T49" fmla="*/ 1567 h 3031"/>
                <a:gd name="T50" fmla="*/ 5924 w 9305"/>
                <a:gd name="T51" fmla="*/ 809 h 3031"/>
                <a:gd name="T52" fmla="*/ 6844 w 9305"/>
                <a:gd name="T53" fmla="*/ 2112 h 3031"/>
                <a:gd name="T54" fmla="*/ 7152 w 9305"/>
                <a:gd name="T55" fmla="*/ 3009 h 3031"/>
                <a:gd name="T56" fmla="*/ 7152 w 9305"/>
                <a:gd name="T57" fmla="*/ 3009 h 3031"/>
                <a:gd name="T58" fmla="*/ 7159 w 9305"/>
                <a:gd name="T59" fmla="*/ 3017 h 3031"/>
                <a:gd name="T60" fmla="*/ 7161 w 9305"/>
                <a:gd name="T61" fmla="*/ 3024 h 3031"/>
                <a:gd name="T62" fmla="*/ 7167 w 9305"/>
                <a:gd name="T63" fmla="*/ 3027 h 3031"/>
                <a:gd name="T64" fmla="*/ 7177 w 9305"/>
                <a:gd name="T65" fmla="*/ 3030 h 3031"/>
                <a:gd name="T66" fmla="*/ 7177 w 9305"/>
                <a:gd name="T67" fmla="*/ 3030 h 3031"/>
                <a:gd name="T68" fmla="*/ 7182 w 9305"/>
                <a:gd name="T69" fmla="*/ 3030 h 3031"/>
                <a:gd name="T70" fmla="*/ 7191 w 9305"/>
                <a:gd name="T71" fmla="*/ 3030 h 3031"/>
                <a:gd name="T72" fmla="*/ 7197 w 9305"/>
                <a:gd name="T73" fmla="*/ 3027 h 3031"/>
                <a:gd name="T74" fmla="*/ 7206 w 9305"/>
                <a:gd name="T75" fmla="*/ 3024 h 3031"/>
                <a:gd name="T76" fmla="*/ 9304 w 9305"/>
                <a:gd name="T77" fmla="*/ 1004 h 3031"/>
                <a:gd name="T78" fmla="*/ 9259 w 9305"/>
                <a:gd name="T79" fmla="*/ 959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05" h="3031">
                  <a:moveTo>
                    <a:pt x="9259" y="959"/>
                  </a:moveTo>
                  <a:lnTo>
                    <a:pt x="7197" y="2943"/>
                  </a:lnTo>
                  <a:lnTo>
                    <a:pt x="6901" y="2089"/>
                  </a:lnTo>
                  <a:lnTo>
                    <a:pt x="6901" y="2089"/>
                  </a:lnTo>
                  <a:lnTo>
                    <a:pt x="6898" y="2079"/>
                  </a:lnTo>
                  <a:lnTo>
                    <a:pt x="5963" y="755"/>
                  </a:lnTo>
                  <a:lnTo>
                    <a:pt x="5963" y="755"/>
                  </a:lnTo>
                  <a:lnTo>
                    <a:pt x="5954" y="746"/>
                  </a:lnTo>
                  <a:lnTo>
                    <a:pt x="5945" y="743"/>
                  </a:lnTo>
                  <a:lnTo>
                    <a:pt x="5936" y="740"/>
                  </a:lnTo>
                  <a:lnTo>
                    <a:pt x="5927" y="743"/>
                  </a:lnTo>
                  <a:lnTo>
                    <a:pt x="3658" y="1501"/>
                  </a:lnTo>
                  <a:lnTo>
                    <a:pt x="2334" y="120"/>
                  </a:lnTo>
                  <a:lnTo>
                    <a:pt x="2334" y="120"/>
                  </a:lnTo>
                  <a:lnTo>
                    <a:pt x="2325" y="111"/>
                  </a:lnTo>
                  <a:lnTo>
                    <a:pt x="2313" y="111"/>
                  </a:lnTo>
                  <a:lnTo>
                    <a:pt x="2" y="0"/>
                  </a:lnTo>
                  <a:lnTo>
                    <a:pt x="0" y="63"/>
                  </a:lnTo>
                  <a:lnTo>
                    <a:pt x="2298" y="171"/>
                  </a:lnTo>
                  <a:lnTo>
                    <a:pt x="3628" y="1558"/>
                  </a:lnTo>
                  <a:lnTo>
                    <a:pt x="3628" y="1558"/>
                  </a:lnTo>
                  <a:lnTo>
                    <a:pt x="3634" y="1564"/>
                  </a:lnTo>
                  <a:lnTo>
                    <a:pt x="3643" y="1567"/>
                  </a:lnTo>
                  <a:lnTo>
                    <a:pt x="3653" y="1567"/>
                  </a:lnTo>
                  <a:lnTo>
                    <a:pt x="3661" y="1567"/>
                  </a:lnTo>
                  <a:lnTo>
                    <a:pt x="5924" y="809"/>
                  </a:lnTo>
                  <a:lnTo>
                    <a:pt x="6844" y="2112"/>
                  </a:lnTo>
                  <a:lnTo>
                    <a:pt x="7152" y="3009"/>
                  </a:lnTo>
                  <a:lnTo>
                    <a:pt x="7152" y="3009"/>
                  </a:lnTo>
                  <a:lnTo>
                    <a:pt x="7159" y="3017"/>
                  </a:lnTo>
                  <a:lnTo>
                    <a:pt x="7161" y="3024"/>
                  </a:lnTo>
                  <a:lnTo>
                    <a:pt x="7167" y="3027"/>
                  </a:lnTo>
                  <a:lnTo>
                    <a:pt x="7177" y="3030"/>
                  </a:lnTo>
                  <a:lnTo>
                    <a:pt x="7177" y="3030"/>
                  </a:lnTo>
                  <a:lnTo>
                    <a:pt x="7182" y="3030"/>
                  </a:lnTo>
                  <a:lnTo>
                    <a:pt x="7191" y="3030"/>
                  </a:lnTo>
                  <a:lnTo>
                    <a:pt x="7197" y="3027"/>
                  </a:lnTo>
                  <a:lnTo>
                    <a:pt x="7206" y="3024"/>
                  </a:lnTo>
                  <a:lnTo>
                    <a:pt x="9304" y="1004"/>
                  </a:lnTo>
                  <a:lnTo>
                    <a:pt x="9259" y="95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Freeform 7"/>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8"/>
            <p:cNvSpPr>
              <a:spLocks noChangeArrowheads="1"/>
            </p:cNvSpPr>
            <p:nvPr/>
          </p:nvSpPr>
          <p:spPr bwMode="auto">
            <a:xfrm>
              <a:off x="5494337" y="893762"/>
              <a:ext cx="3971925" cy="2420937"/>
            </a:xfrm>
            <a:custGeom>
              <a:avLst/>
              <a:gdLst>
                <a:gd name="T0" fmla="*/ 7134 w 11034"/>
                <a:gd name="T1" fmla="*/ 4738 h 6723"/>
                <a:gd name="T2" fmla="*/ 5384 w 11034"/>
                <a:gd name="T3" fmla="*/ 2574 h 6723"/>
                <a:gd name="T4" fmla="*/ 5366 w 11034"/>
                <a:gd name="T5" fmla="*/ 2565 h 6723"/>
                <a:gd name="T6" fmla="*/ 5348 w 11034"/>
                <a:gd name="T7" fmla="*/ 2565 h 6723"/>
                <a:gd name="T8" fmla="*/ 5340 w 11034"/>
                <a:gd name="T9" fmla="*/ 2571 h 6723"/>
                <a:gd name="T10" fmla="*/ 5330 w 11034"/>
                <a:gd name="T11" fmla="*/ 2589 h 6723"/>
                <a:gd name="T12" fmla="*/ 5645 w 11034"/>
                <a:gd name="T13" fmla="*/ 5112 h 6723"/>
                <a:gd name="T14" fmla="*/ 2924 w 11034"/>
                <a:gd name="T15" fmla="*/ 4597 h 6723"/>
                <a:gd name="T16" fmla="*/ 2909 w 11034"/>
                <a:gd name="T17" fmla="*/ 4600 h 6723"/>
                <a:gd name="T18" fmla="*/ 2897 w 11034"/>
                <a:gd name="T19" fmla="*/ 4606 h 6723"/>
                <a:gd name="T20" fmla="*/ 2891 w 11034"/>
                <a:gd name="T21" fmla="*/ 4612 h 6723"/>
                <a:gd name="T22" fmla="*/ 2888 w 11034"/>
                <a:gd name="T23" fmla="*/ 4627 h 6723"/>
                <a:gd name="T24" fmla="*/ 3251 w 11034"/>
                <a:gd name="T25" fmla="*/ 6632 h 6723"/>
                <a:gd name="T26" fmla="*/ 2921 w 11034"/>
                <a:gd name="T27" fmla="*/ 4660 h 6723"/>
                <a:gd name="T28" fmla="*/ 2930 w 11034"/>
                <a:gd name="T29" fmla="*/ 4657 h 6723"/>
                <a:gd name="T30" fmla="*/ 5378 w 11034"/>
                <a:gd name="T31" fmla="*/ 2568 h 6723"/>
                <a:gd name="T32" fmla="*/ 8588 w 11034"/>
                <a:gd name="T33" fmla="*/ 3126 h 6723"/>
                <a:gd name="T34" fmla="*/ 8606 w 11034"/>
                <a:gd name="T35" fmla="*/ 3126 h 6723"/>
                <a:gd name="T36" fmla="*/ 11015 w 11034"/>
                <a:gd name="T37" fmla="*/ 2008 h 6723"/>
                <a:gd name="T38" fmla="*/ 11030 w 11034"/>
                <a:gd name="T39" fmla="*/ 1993 h 6723"/>
                <a:gd name="T40" fmla="*/ 11033 w 11034"/>
                <a:gd name="T41" fmla="*/ 1975 h 6723"/>
                <a:gd name="T42" fmla="*/ 11030 w 11034"/>
                <a:gd name="T43" fmla="*/ 1963 h 6723"/>
                <a:gd name="T44" fmla="*/ 11015 w 11034"/>
                <a:gd name="T45" fmla="*/ 1951 h 6723"/>
                <a:gd name="T46" fmla="*/ 7668 w 11034"/>
                <a:gd name="T47" fmla="*/ 1738 h 6723"/>
                <a:gd name="T48" fmla="*/ 5387 w 11034"/>
                <a:gd name="T49" fmla="*/ 6 h 6723"/>
                <a:gd name="T50" fmla="*/ 5366 w 11034"/>
                <a:gd name="T51" fmla="*/ 0 h 6723"/>
                <a:gd name="T52" fmla="*/ 3442 w 11034"/>
                <a:gd name="T53" fmla="*/ 219 h 6723"/>
                <a:gd name="T54" fmla="*/ 3428 w 11034"/>
                <a:gd name="T55" fmla="*/ 225 h 6723"/>
                <a:gd name="T56" fmla="*/ 3419 w 11034"/>
                <a:gd name="T57" fmla="*/ 237 h 6723"/>
                <a:gd name="T58" fmla="*/ 3416 w 11034"/>
                <a:gd name="T59" fmla="*/ 243 h 6723"/>
                <a:gd name="T60" fmla="*/ 3416 w 11034"/>
                <a:gd name="T61" fmla="*/ 258 h 6723"/>
                <a:gd name="T62" fmla="*/ 4006 w 11034"/>
                <a:gd name="T63" fmla="*/ 1157 h 6723"/>
                <a:gd name="T64" fmla="*/ 4015 w 11034"/>
                <a:gd name="T65" fmla="*/ 1166 h 6723"/>
                <a:gd name="T66" fmla="*/ 4027 w 11034"/>
                <a:gd name="T67" fmla="*/ 1169 h 6723"/>
                <a:gd name="T68" fmla="*/ 4051 w 11034"/>
                <a:gd name="T69" fmla="*/ 1163 h 6723"/>
                <a:gd name="T70" fmla="*/ 5348 w 11034"/>
                <a:gd name="T71" fmla="*/ 6 h 6723"/>
                <a:gd name="T72" fmla="*/ 3503 w 11034"/>
                <a:gd name="T73" fmla="*/ 276 h 6723"/>
                <a:gd name="T74" fmla="*/ 7638 w 11034"/>
                <a:gd name="T75" fmla="*/ 1795 h 6723"/>
                <a:gd name="T76" fmla="*/ 7647 w 11034"/>
                <a:gd name="T77" fmla="*/ 1801 h 6723"/>
                <a:gd name="T78" fmla="*/ 10877 w 11034"/>
                <a:gd name="T79" fmla="*/ 2002 h 6723"/>
                <a:gd name="T80" fmla="*/ 5376 w 11034"/>
                <a:gd name="T81" fmla="*/ 2502 h 6723"/>
                <a:gd name="T82" fmla="*/ 5360 w 11034"/>
                <a:gd name="T83" fmla="*/ 2505 h 6723"/>
                <a:gd name="T84" fmla="*/ 2906 w 11034"/>
                <a:gd name="T85" fmla="*/ 4600 h 6723"/>
                <a:gd name="T86" fmla="*/ 26 w 11034"/>
                <a:gd name="T87" fmla="*/ 4804 h 6723"/>
                <a:gd name="T88" fmla="*/ 8 w 11034"/>
                <a:gd name="T89" fmla="*/ 4813 h 6723"/>
                <a:gd name="T90" fmla="*/ 0 w 11034"/>
                <a:gd name="T91" fmla="*/ 4828 h 6723"/>
                <a:gd name="T92" fmla="*/ 0 w 11034"/>
                <a:gd name="T93" fmla="*/ 4840 h 6723"/>
                <a:gd name="T94" fmla="*/ 5 w 11034"/>
                <a:gd name="T95" fmla="*/ 4858 h 6723"/>
                <a:gd name="T96" fmla="*/ 3278 w 11034"/>
                <a:gd name="T97" fmla="*/ 6719 h 6723"/>
                <a:gd name="T98" fmla="*/ 3287 w 11034"/>
                <a:gd name="T99" fmla="*/ 6722 h 6723"/>
                <a:gd name="T100" fmla="*/ 3305 w 11034"/>
                <a:gd name="T101" fmla="*/ 6722 h 6723"/>
                <a:gd name="T102" fmla="*/ 3311 w 11034"/>
                <a:gd name="T103" fmla="*/ 6715 h 6723"/>
                <a:gd name="T104" fmla="*/ 3323 w 11034"/>
                <a:gd name="T105" fmla="*/ 6704 h 6723"/>
                <a:gd name="T106" fmla="*/ 3326 w 11034"/>
                <a:gd name="T107" fmla="*/ 6686 h 6723"/>
                <a:gd name="T108" fmla="*/ 5675 w 11034"/>
                <a:gd name="T109" fmla="*/ 5181 h 6723"/>
                <a:gd name="T110" fmla="*/ 5690 w 11034"/>
                <a:gd name="T111" fmla="*/ 5181 h 6723"/>
                <a:gd name="T112" fmla="*/ 5702 w 11034"/>
                <a:gd name="T113" fmla="*/ 5175 h 6723"/>
                <a:gd name="T114" fmla="*/ 5711 w 11034"/>
                <a:gd name="T115" fmla="*/ 5148 h 6723"/>
                <a:gd name="T116" fmla="*/ 7108 w 11034"/>
                <a:gd name="T117" fmla="*/ 4807 h 6723"/>
                <a:gd name="T118" fmla="*/ 7119 w 11034"/>
                <a:gd name="T119" fmla="*/ 4816 h 6723"/>
                <a:gd name="T120" fmla="*/ 7131 w 11034"/>
                <a:gd name="T121" fmla="*/ 4818 h 6723"/>
                <a:gd name="T122" fmla="*/ 7155 w 11034"/>
                <a:gd name="T123" fmla="*/ 4807 h 6723"/>
                <a:gd name="T124" fmla="*/ 8570 w 11034"/>
                <a:gd name="T125" fmla="*/ 3075 h 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34" h="6723">
                  <a:moveTo>
                    <a:pt x="8570" y="3075"/>
                  </a:moveTo>
                  <a:lnTo>
                    <a:pt x="7134" y="4738"/>
                  </a:lnTo>
                  <a:lnTo>
                    <a:pt x="5384" y="2574"/>
                  </a:lnTo>
                  <a:lnTo>
                    <a:pt x="5384" y="2574"/>
                  </a:lnTo>
                  <a:lnTo>
                    <a:pt x="5376" y="2568"/>
                  </a:lnTo>
                  <a:lnTo>
                    <a:pt x="5366" y="2565"/>
                  </a:lnTo>
                  <a:lnTo>
                    <a:pt x="5358" y="2562"/>
                  </a:lnTo>
                  <a:lnTo>
                    <a:pt x="5348" y="2565"/>
                  </a:lnTo>
                  <a:lnTo>
                    <a:pt x="5348" y="2565"/>
                  </a:lnTo>
                  <a:lnTo>
                    <a:pt x="5340" y="2571"/>
                  </a:lnTo>
                  <a:lnTo>
                    <a:pt x="5333" y="2580"/>
                  </a:lnTo>
                  <a:lnTo>
                    <a:pt x="5330" y="2589"/>
                  </a:lnTo>
                  <a:lnTo>
                    <a:pt x="5327" y="2598"/>
                  </a:lnTo>
                  <a:lnTo>
                    <a:pt x="5645" y="5112"/>
                  </a:lnTo>
                  <a:lnTo>
                    <a:pt x="2924" y="4597"/>
                  </a:lnTo>
                  <a:lnTo>
                    <a:pt x="2924" y="4597"/>
                  </a:lnTo>
                  <a:lnTo>
                    <a:pt x="2918" y="4597"/>
                  </a:lnTo>
                  <a:lnTo>
                    <a:pt x="2909" y="4600"/>
                  </a:lnTo>
                  <a:lnTo>
                    <a:pt x="2903" y="4603"/>
                  </a:lnTo>
                  <a:lnTo>
                    <a:pt x="2897" y="4606"/>
                  </a:lnTo>
                  <a:lnTo>
                    <a:pt x="2897" y="4606"/>
                  </a:lnTo>
                  <a:lnTo>
                    <a:pt x="2891" y="4612"/>
                  </a:lnTo>
                  <a:lnTo>
                    <a:pt x="2888" y="4621"/>
                  </a:lnTo>
                  <a:lnTo>
                    <a:pt x="2888" y="4627"/>
                  </a:lnTo>
                  <a:lnTo>
                    <a:pt x="2888" y="4636"/>
                  </a:lnTo>
                  <a:lnTo>
                    <a:pt x="3251" y="6632"/>
                  </a:lnTo>
                  <a:lnTo>
                    <a:pt x="135" y="4861"/>
                  </a:lnTo>
                  <a:lnTo>
                    <a:pt x="2921" y="4660"/>
                  </a:lnTo>
                  <a:lnTo>
                    <a:pt x="2921" y="4660"/>
                  </a:lnTo>
                  <a:lnTo>
                    <a:pt x="2930" y="4657"/>
                  </a:lnTo>
                  <a:lnTo>
                    <a:pt x="2939" y="4654"/>
                  </a:lnTo>
                  <a:lnTo>
                    <a:pt x="5378" y="2568"/>
                  </a:lnTo>
                  <a:lnTo>
                    <a:pt x="8588" y="3126"/>
                  </a:lnTo>
                  <a:lnTo>
                    <a:pt x="8588" y="3126"/>
                  </a:lnTo>
                  <a:lnTo>
                    <a:pt x="8597" y="3126"/>
                  </a:lnTo>
                  <a:lnTo>
                    <a:pt x="8606" y="3126"/>
                  </a:lnTo>
                  <a:lnTo>
                    <a:pt x="11015" y="2008"/>
                  </a:lnTo>
                  <a:lnTo>
                    <a:pt x="11015" y="2008"/>
                  </a:lnTo>
                  <a:lnTo>
                    <a:pt x="11024" y="2002"/>
                  </a:lnTo>
                  <a:lnTo>
                    <a:pt x="11030" y="1993"/>
                  </a:lnTo>
                  <a:lnTo>
                    <a:pt x="11033" y="1984"/>
                  </a:lnTo>
                  <a:lnTo>
                    <a:pt x="11033" y="1975"/>
                  </a:lnTo>
                  <a:lnTo>
                    <a:pt x="11033" y="1975"/>
                  </a:lnTo>
                  <a:lnTo>
                    <a:pt x="11030" y="1963"/>
                  </a:lnTo>
                  <a:lnTo>
                    <a:pt x="11021" y="1957"/>
                  </a:lnTo>
                  <a:lnTo>
                    <a:pt x="11015" y="1951"/>
                  </a:lnTo>
                  <a:lnTo>
                    <a:pt x="11003" y="1948"/>
                  </a:lnTo>
                  <a:lnTo>
                    <a:pt x="7668" y="1738"/>
                  </a:lnTo>
                  <a:lnTo>
                    <a:pt x="5387" y="6"/>
                  </a:lnTo>
                  <a:lnTo>
                    <a:pt x="5387" y="6"/>
                  </a:lnTo>
                  <a:lnTo>
                    <a:pt x="5378" y="0"/>
                  </a:lnTo>
                  <a:lnTo>
                    <a:pt x="5366" y="0"/>
                  </a:lnTo>
                  <a:lnTo>
                    <a:pt x="3442" y="219"/>
                  </a:lnTo>
                  <a:lnTo>
                    <a:pt x="3442" y="219"/>
                  </a:lnTo>
                  <a:lnTo>
                    <a:pt x="3437" y="219"/>
                  </a:lnTo>
                  <a:lnTo>
                    <a:pt x="3428" y="225"/>
                  </a:lnTo>
                  <a:lnTo>
                    <a:pt x="3422" y="228"/>
                  </a:lnTo>
                  <a:lnTo>
                    <a:pt x="3419" y="237"/>
                  </a:lnTo>
                  <a:lnTo>
                    <a:pt x="3419" y="237"/>
                  </a:lnTo>
                  <a:lnTo>
                    <a:pt x="3416" y="243"/>
                  </a:lnTo>
                  <a:lnTo>
                    <a:pt x="3416" y="252"/>
                  </a:lnTo>
                  <a:lnTo>
                    <a:pt x="3416" y="258"/>
                  </a:lnTo>
                  <a:lnTo>
                    <a:pt x="3422" y="267"/>
                  </a:lnTo>
                  <a:lnTo>
                    <a:pt x="4006" y="1157"/>
                  </a:lnTo>
                  <a:lnTo>
                    <a:pt x="4006" y="1157"/>
                  </a:lnTo>
                  <a:lnTo>
                    <a:pt x="4015" y="1166"/>
                  </a:lnTo>
                  <a:lnTo>
                    <a:pt x="4027" y="1169"/>
                  </a:lnTo>
                  <a:lnTo>
                    <a:pt x="4027" y="1169"/>
                  </a:lnTo>
                  <a:lnTo>
                    <a:pt x="4042" y="1169"/>
                  </a:lnTo>
                  <a:lnTo>
                    <a:pt x="4051" y="1163"/>
                  </a:lnTo>
                  <a:lnTo>
                    <a:pt x="5391" y="54"/>
                  </a:lnTo>
                  <a:lnTo>
                    <a:pt x="5348" y="6"/>
                  </a:lnTo>
                  <a:lnTo>
                    <a:pt x="4039" y="1091"/>
                  </a:lnTo>
                  <a:lnTo>
                    <a:pt x="3503" y="276"/>
                  </a:lnTo>
                  <a:lnTo>
                    <a:pt x="5360" y="63"/>
                  </a:lnTo>
                  <a:lnTo>
                    <a:pt x="7638" y="1795"/>
                  </a:lnTo>
                  <a:lnTo>
                    <a:pt x="7638" y="1795"/>
                  </a:lnTo>
                  <a:lnTo>
                    <a:pt x="7647" y="1801"/>
                  </a:lnTo>
                  <a:lnTo>
                    <a:pt x="7656" y="1801"/>
                  </a:lnTo>
                  <a:lnTo>
                    <a:pt x="10877" y="2002"/>
                  </a:lnTo>
                  <a:lnTo>
                    <a:pt x="8588" y="3063"/>
                  </a:lnTo>
                  <a:lnTo>
                    <a:pt x="5376" y="2502"/>
                  </a:lnTo>
                  <a:lnTo>
                    <a:pt x="5376" y="2502"/>
                  </a:lnTo>
                  <a:lnTo>
                    <a:pt x="5360" y="2505"/>
                  </a:lnTo>
                  <a:lnTo>
                    <a:pt x="5348" y="2511"/>
                  </a:lnTo>
                  <a:lnTo>
                    <a:pt x="2906" y="4600"/>
                  </a:lnTo>
                  <a:lnTo>
                    <a:pt x="26" y="4804"/>
                  </a:lnTo>
                  <a:lnTo>
                    <a:pt x="26" y="4804"/>
                  </a:lnTo>
                  <a:lnTo>
                    <a:pt x="18" y="4807"/>
                  </a:lnTo>
                  <a:lnTo>
                    <a:pt x="8" y="4813"/>
                  </a:lnTo>
                  <a:lnTo>
                    <a:pt x="3" y="4818"/>
                  </a:lnTo>
                  <a:lnTo>
                    <a:pt x="0" y="4828"/>
                  </a:lnTo>
                  <a:lnTo>
                    <a:pt x="0" y="4828"/>
                  </a:lnTo>
                  <a:lnTo>
                    <a:pt x="0" y="4840"/>
                  </a:lnTo>
                  <a:lnTo>
                    <a:pt x="0" y="4849"/>
                  </a:lnTo>
                  <a:lnTo>
                    <a:pt x="5" y="4858"/>
                  </a:lnTo>
                  <a:lnTo>
                    <a:pt x="15" y="4864"/>
                  </a:lnTo>
                  <a:lnTo>
                    <a:pt x="3278" y="6719"/>
                  </a:lnTo>
                  <a:lnTo>
                    <a:pt x="3278" y="6719"/>
                  </a:lnTo>
                  <a:lnTo>
                    <a:pt x="3287" y="6722"/>
                  </a:lnTo>
                  <a:lnTo>
                    <a:pt x="3296" y="6722"/>
                  </a:lnTo>
                  <a:lnTo>
                    <a:pt x="3305" y="6722"/>
                  </a:lnTo>
                  <a:lnTo>
                    <a:pt x="3311" y="6715"/>
                  </a:lnTo>
                  <a:lnTo>
                    <a:pt x="3311" y="6715"/>
                  </a:lnTo>
                  <a:lnTo>
                    <a:pt x="3317" y="6709"/>
                  </a:lnTo>
                  <a:lnTo>
                    <a:pt x="3323" y="6704"/>
                  </a:lnTo>
                  <a:lnTo>
                    <a:pt x="3326" y="6694"/>
                  </a:lnTo>
                  <a:lnTo>
                    <a:pt x="3326" y="6686"/>
                  </a:lnTo>
                  <a:lnTo>
                    <a:pt x="2957" y="4669"/>
                  </a:lnTo>
                  <a:lnTo>
                    <a:pt x="5675" y="5181"/>
                  </a:lnTo>
                  <a:lnTo>
                    <a:pt x="5675" y="5181"/>
                  </a:lnTo>
                  <a:lnTo>
                    <a:pt x="5690" y="5181"/>
                  </a:lnTo>
                  <a:lnTo>
                    <a:pt x="5702" y="5175"/>
                  </a:lnTo>
                  <a:lnTo>
                    <a:pt x="5702" y="5175"/>
                  </a:lnTo>
                  <a:lnTo>
                    <a:pt x="5711" y="5163"/>
                  </a:lnTo>
                  <a:lnTo>
                    <a:pt x="5711" y="5148"/>
                  </a:lnTo>
                  <a:lnTo>
                    <a:pt x="5405" y="2700"/>
                  </a:lnTo>
                  <a:lnTo>
                    <a:pt x="7108" y="4807"/>
                  </a:lnTo>
                  <a:lnTo>
                    <a:pt x="7108" y="4807"/>
                  </a:lnTo>
                  <a:lnTo>
                    <a:pt x="7119" y="4816"/>
                  </a:lnTo>
                  <a:lnTo>
                    <a:pt x="7131" y="4818"/>
                  </a:lnTo>
                  <a:lnTo>
                    <a:pt x="7131" y="4818"/>
                  </a:lnTo>
                  <a:lnTo>
                    <a:pt x="7146" y="4816"/>
                  </a:lnTo>
                  <a:lnTo>
                    <a:pt x="7155" y="4807"/>
                  </a:lnTo>
                  <a:lnTo>
                    <a:pt x="8615" y="3117"/>
                  </a:lnTo>
                  <a:lnTo>
                    <a:pt x="8570" y="307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9"/>
            <p:cNvSpPr>
              <a:spLocks noChangeArrowheads="1"/>
            </p:cNvSpPr>
            <p:nvPr/>
          </p:nvSpPr>
          <p:spPr bwMode="auto">
            <a:xfrm>
              <a:off x="8051799" y="2616199"/>
              <a:ext cx="1057275" cy="1152525"/>
            </a:xfrm>
            <a:custGeom>
              <a:avLst/>
              <a:gdLst>
                <a:gd name="T0" fmla="*/ 2877 w 2938"/>
                <a:gd name="T1" fmla="*/ 188 h 3203"/>
                <a:gd name="T2" fmla="*/ 1796 w 2938"/>
                <a:gd name="T3" fmla="*/ 3128 h 3203"/>
                <a:gd name="T4" fmla="*/ 156 w 2938"/>
                <a:gd name="T5" fmla="*/ 2391 h 3203"/>
                <a:gd name="T6" fmla="*/ 162 w 2938"/>
                <a:gd name="T7" fmla="*/ 2265 h 3203"/>
                <a:gd name="T8" fmla="*/ 162 w 2938"/>
                <a:gd name="T9" fmla="*/ 2262 h 3203"/>
                <a:gd name="T10" fmla="*/ 63 w 2938"/>
                <a:gd name="T11" fmla="*/ 0 h 3203"/>
                <a:gd name="T12" fmla="*/ 0 w 2938"/>
                <a:gd name="T13" fmla="*/ 3 h 3203"/>
                <a:gd name="T14" fmla="*/ 99 w 2938"/>
                <a:gd name="T15" fmla="*/ 2265 h 3203"/>
                <a:gd name="T16" fmla="*/ 93 w 2938"/>
                <a:gd name="T17" fmla="*/ 2412 h 3203"/>
                <a:gd name="T18" fmla="*/ 93 w 2938"/>
                <a:gd name="T19" fmla="*/ 2412 h 3203"/>
                <a:gd name="T20" fmla="*/ 93 w 2938"/>
                <a:gd name="T21" fmla="*/ 2421 h 3203"/>
                <a:gd name="T22" fmla="*/ 96 w 2938"/>
                <a:gd name="T23" fmla="*/ 2430 h 3203"/>
                <a:gd name="T24" fmla="*/ 102 w 2938"/>
                <a:gd name="T25" fmla="*/ 2436 h 3203"/>
                <a:gd name="T26" fmla="*/ 111 w 2938"/>
                <a:gd name="T27" fmla="*/ 2442 h 3203"/>
                <a:gd name="T28" fmla="*/ 1801 w 2938"/>
                <a:gd name="T29" fmla="*/ 3200 h 3203"/>
                <a:gd name="T30" fmla="*/ 1801 w 2938"/>
                <a:gd name="T31" fmla="*/ 3200 h 3203"/>
                <a:gd name="T32" fmla="*/ 1814 w 2938"/>
                <a:gd name="T33" fmla="*/ 3202 h 3203"/>
                <a:gd name="T34" fmla="*/ 1825 w 2938"/>
                <a:gd name="T35" fmla="*/ 3200 h 3203"/>
                <a:gd name="T36" fmla="*/ 1825 w 2938"/>
                <a:gd name="T37" fmla="*/ 3200 h 3203"/>
                <a:gd name="T38" fmla="*/ 1834 w 2938"/>
                <a:gd name="T39" fmla="*/ 3194 h 3203"/>
                <a:gd name="T40" fmla="*/ 1843 w 2938"/>
                <a:gd name="T41" fmla="*/ 3182 h 3203"/>
                <a:gd name="T42" fmla="*/ 2937 w 2938"/>
                <a:gd name="T43" fmla="*/ 209 h 3203"/>
                <a:gd name="T44" fmla="*/ 2877 w 2938"/>
                <a:gd name="T45" fmla="*/ 188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38" h="3203">
                  <a:moveTo>
                    <a:pt x="2877" y="188"/>
                  </a:moveTo>
                  <a:lnTo>
                    <a:pt x="1796" y="3128"/>
                  </a:lnTo>
                  <a:lnTo>
                    <a:pt x="156" y="2391"/>
                  </a:lnTo>
                  <a:lnTo>
                    <a:pt x="162" y="2265"/>
                  </a:lnTo>
                  <a:lnTo>
                    <a:pt x="162" y="2262"/>
                  </a:lnTo>
                  <a:lnTo>
                    <a:pt x="63" y="0"/>
                  </a:lnTo>
                  <a:lnTo>
                    <a:pt x="0" y="3"/>
                  </a:lnTo>
                  <a:lnTo>
                    <a:pt x="99" y="2265"/>
                  </a:lnTo>
                  <a:lnTo>
                    <a:pt x="93" y="2412"/>
                  </a:lnTo>
                  <a:lnTo>
                    <a:pt x="93" y="2412"/>
                  </a:lnTo>
                  <a:lnTo>
                    <a:pt x="93" y="2421"/>
                  </a:lnTo>
                  <a:lnTo>
                    <a:pt x="96" y="2430"/>
                  </a:lnTo>
                  <a:lnTo>
                    <a:pt x="102" y="2436"/>
                  </a:lnTo>
                  <a:lnTo>
                    <a:pt x="111" y="2442"/>
                  </a:lnTo>
                  <a:lnTo>
                    <a:pt x="1801" y="3200"/>
                  </a:lnTo>
                  <a:lnTo>
                    <a:pt x="1801" y="3200"/>
                  </a:lnTo>
                  <a:lnTo>
                    <a:pt x="1814" y="3202"/>
                  </a:lnTo>
                  <a:lnTo>
                    <a:pt x="1825" y="3200"/>
                  </a:lnTo>
                  <a:lnTo>
                    <a:pt x="1825" y="3200"/>
                  </a:lnTo>
                  <a:lnTo>
                    <a:pt x="1834" y="3194"/>
                  </a:lnTo>
                  <a:lnTo>
                    <a:pt x="1843" y="3182"/>
                  </a:lnTo>
                  <a:lnTo>
                    <a:pt x="2937" y="209"/>
                  </a:lnTo>
                  <a:lnTo>
                    <a:pt x="2877" y="1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10"/>
            <p:cNvSpPr>
              <a:spLocks noChangeArrowheads="1"/>
            </p:cNvSpPr>
            <p:nvPr/>
          </p:nvSpPr>
          <p:spPr bwMode="auto">
            <a:xfrm>
              <a:off x="5715000" y="2676524"/>
              <a:ext cx="4071938" cy="2093912"/>
            </a:xfrm>
            <a:custGeom>
              <a:avLst/>
              <a:gdLst>
                <a:gd name="T0" fmla="*/ 5819 w 11313"/>
                <a:gd name="T1" fmla="*/ 4329 h 5817"/>
                <a:gd name="T2" fmla="*/ 3152 w 11313"/>
                <a:gd name="T3" fmla="*/ 3931 h 5817"/>
                <a:gd name="T4" fmla="*/ 3137 w 11313"/>
                <a:gd name="T5" fmla="*/ 3931 h 5817"/>
                <a:gd name="T6" fmla="*/ 3125 w 11313"/>
                <a:gd name="T7" fmla="*/ 3940 h 5817"/>
                <a:gd name="T8" fmla="*/ 3119 w 11313"/>
                <a:gd name="T9" fmla="*/ 3946 h 5817"/>
                <a:gd name="T10" fmla="*/ 3116 w 11313"/>
                <a:gd name="T11" fmla="*/ 3961 h 5817"/>
                <a:gd name="T12" fmla="*/ 3581 w 11313"/>
                <a:gd name="T13" fmla="*/ 5723 h 5817"/>
                <a:gd name="T14" fmla="*/ 3149 w 11313"/>
                <a:gd name="T15" fmla="*/ 3994 h 5817"/>
                <a:gd name="T16" fmla="*/ 3161 w 11313"/>
                <a:gd name="T17" fmla="*/ 3991 h 5817"/>
                <a:gd name="T18" fmla="*/ 4639 w 11313"/>
                <a:gd name="T19" fmla="*/ 2263 h 5817"/>
                <a:gd name="T20" fmla="*/ 6613 w 11313"/>
                <a:gd name="T21" fmla="*/ 2278 h 5817"/>
                <a:gd name="T22" fmla="*/ 6634 w 11313"/>
                <a:gd name="T23" fmla="*/ 2269 h 5817"/>
                <a:gd name="T24" fmla="*/ 11300 w 11313"/>
                <a:gd name="T25" fmla="*/ 396 h 5817"/>
                <a:gd name="T26" fmla="*/ 9403 w 11313"/>
                <a:gd name="T27" fmla="*/ 0 h 5817"/>
                <a:gd name="T28" fmla="*/ 9388 w 11313"/>
                <a:gd name="T29" fmla="*/ 0 h 5817"/>
                <a:gd name="T30" fmla="*/ 6604 w 11313"/>
                <a:gd name="T31" fmla="*/ 2215 h 5817"/>
                <a:gd name="T32" fmla="*/ 4627 w 11313"/>
                <a:gd name="T33" fmla="*/ 2200 h 5817"/>
                <a:gd name="T34" fmla="*/ 4603 w 11313"/>
                <a:gd name="T35" fmla="*/ 2212 h 5817"/>
                <a:gd name="T36" fmla="*/ 33 w 11313"/>
                <a:gd name="T37" fmla="*/ 3916 h 5817"/>
                <a:gd name="T38" fmla="*/ 21 w 11313"/>
                <a:gd name="T39" fmla="*/ 3919 h 5817"/>
                <a:gd name="T40" fmla="*/ 6 w 11313"/>
                <a:gd name="T41" fmla="*/ 3931 h 5817"/>
                <a:gd name="T42" fmla="*/ 0 w 11313"/>
                <a:gd name="T43" fmla="*/ 3940 h 5817"/>
                <a:gd name="T44" fmla="*/ 3 w 11313"/>
                <a:gd name="T45" fmla="*/ 3961 h 5817"/>
                <a:gd name="T46" fmla="*/ 18 w 11313"/>
                <a:gd name="T47" fmla="*/ 3976 h 5817"/>
                <a:gd name="T48" fmla="*/ 3614 w 11313"/>
                <a:gd name="T49" fmla="*/ 5813 h 5817"/>
                <a:gd name="T50" fmla="*/ 3632 w 11313"/>
                <a:gd name="T51" fmla="*/ 5816 h 5817"/>
                <a:gd name="T52" fmla="*/ 3647 w 11313"/>
                <a:gd name="T53" fmla="*/ 5807 h 5817"/>
                <a:gd name="T54" fmla="*/ 3653 w 11313"/>
                <a:gd name="T55" fmla="*/ 5801 h 5817"/>
                <a:gd name="T56" fmla="*/ 3659 w 11313"/>
                <a:gd name="T57" fmla="*/ 5786 h 5817"/>
                <a:gd name="T58" fmla="*/ 3191 w 11313"/>
                <a:gd name="T59" fmla="*/ 4000 h 5817"/>
                <a:gd name="T60" fmla="*/ 5876 w 11313"/>
                <a:gd name="T61" fmla="*/ 4401 h 5817"/>
                <a:gd name="T62" fmla="*/ 5891 w 11313"/>
                <a:gd name="T63" fmla="*/ 4398 h 5817"/>
                <a:gd name="T64" fmla="*/ 5906 w 11313"/>
                <a:gd name="T65" fmla="*/ 4386 h 5817"/>
                <a:gd name="T66" fmla="*/ 5909 w 11313"/>
                <a:gd name="T67" fmla="*/ 4380 h 5817"/>
                <a:gd name="T68" fmla="*/ 5909 w 11313"/>
                <a:gd name="T69" fmla="*/ 4362 h 5817"/>
                <a:gd name="T70" fmla="*/ 4653 w 11313"/>
                <a:gd name="T71" fmla="*/ 2215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13" h="5817">
                  <a:moveTo>
                    <a:pt x="4597" y="2248"/>
                  </a:moveTo>
                  <a:lnTo>
                    <a:pt x="5819" y="4329"/>
                  </a:lnTo>
                  <a:lnTo>
                    <a:pt x="3152" y="3931"/>
                  </a:lnTo>
                  <a:lnTo>
                    <a:pt x="3152" y="3931"/>
                  </a:lnTo>
                  <a:lnTo>
                    <a:pt x="3146" y="3931"/>
                  </a:lnTo>
                  <a:lnTo>
                    <a:pt x="3137" y="3931"/>
                  </a:lnTo>
                  <a:lnTo>
                    <a:pt x="3131" y="3934"/>
                  </a:lnTo>
                  <a:lnTo>
                    <a:pt x="3125" y="3940"/>
                  </a:lnTo>
                  <a:lnTo>
                    <a:pt x="3125" y="3940"/>
                  </a:lnTo>
                  <a:lnTo>
                    <a:pt x="3119" y="3946"/>
                  </a:lnTo>
                  <a:lnTo>
                    <a:pt x="3116" y="3955"/>
                  </a:lnTo>
                  <a:lnTo>
                    <a:pt x="3116" y="3961"/>
                  </a:lnTo>
                  <a:lnTo>
                    <a:pt x="3119" y="3970"/>
                  </a:lnTo>
                  <a:lnTo>
                    <a:pt x="3581" y="5723"/>
                  </a:lnTo>
                  <a:lnTo>
                    <a:pt x="162" y="3982"/>
                  </a:lnTo>
                  <a:lnTo>
                    <a:pt x="3149" y="3994"/>
                  </a:lnTo>
                  <a:lnTo>
                    <a:pt x="3149" y="3994"/>
                  </a:lnTo>
                  <a:lnTo>
                    <a:pt x="3161" y="3991"/>
                  </a:lnTo>
                  <a:lnTo>
                    <a:pt x="3173" y="3982"/>
                  </a:lnTo>
                  <a:lnTo>
                    <a:pt x="4639" y="2263"/>
                  </a:lnTo>
                  <a:lnTo>
                    <a:pt x="6613" y="2278"/>
                  </a:lnTo>
                  <a:lnTo>
                    <a:pt x="6613" y="2278"/>
                  </a:lnTo>
                  <a:lnTo>
                    <a:pt x="6625" y="2275"/>
                  </a:lnTo>
                  <a:lnTo>
                    <a:pt x="6634" y="2269"/>
                  </a:lnTo>
                  <a:lnTo>
                    <a:pt x="9406" y="66"/>
                  </a:lnTo>
                  <a:lnTo>
                    <a:pt x="11300" y="396"/>
                  </a:lnTo>
                  <a:lnTo>
                    <a:pt x="11312" y="333"/>
                  </a:lnTo>
                  <a:lnTo>
                    <a:pt x="9403" y="0"/>
                  </a:lnTo>
                  <a:lnTo>
                    <a:pt x="9403" y="0"/>
                  </a:lnTo>
                  <a:lnTo>
                    <a:pt x="9388" y="0"/>
                  </a:lnTo>
                  <a:lnTo>
                    <a:pt x="9376" y="6"/>
                  </a:lnTo>
                  <a:lnTo>
                    <a:pt x="6604" y="2215"/>
                  </a:lnTo>
                  <a:lnTo>
                    <a:pt x="4627" y="2200"/>
                  </a:lnTo>
                  <a:lnTo>
                    <a:pt x="4627" y="2200"/>
                  </a:lnTo>
                  <a:lnTo>
                    <a:pt x="4612" y="2203"/>
                  </a:lnTo>
                  <a:lnTo>
                    <a:pt x="4603" y="2212"/>
                  </a:lnTo>
                  <a:lnTo>
                    <a:pt x="3134" y="3931"/>
                  </a:lnTo>
                  <a:lnTo>
                    <a:pt x="33" y="3916"/>
                  </a:lnTo>
                  <a:lnTo>
                    <a:pt x="33" y="3916"/>
                  </a:lnTo>
                  <a:lnTo>
                    <a:pt x="21" y="3919"/>
                  </a:lnTo>
                  <a:lnTo>
                    <a:pt x="12" y="3925"/>
                  </a:lnTo>
                  <a:lnTo>
                    <a:pt x="6" y="3931"/>
                  </a:lnTo>
                  <a:lnTo>
                    <a:pt x="0" y="3940"/>
                  </a:lnTo>
                  <a:lnTo>
                    <a:pt x="0" y="3940"/>
                  </a:lnTo>
                  <a:lnTo>
                    <a:pt x="0" y="3952"/>
                  </a:lnTo>
                  <a:lnTo>
                    <a:pt x="3" y="3961"/>
                  </a:lnTo>
                  <a:lnTo>
                    <a:pt x="9" y="3970"/>
                  </a:lnTo>
                  <a:lnTo>
                    <a:pt x="18" y="3976"/>
                  </a:lnTo>
                  <a:lnTo>
                    <a:pt x="3614" y="5813"/>
                  </a:lnTo>
                  <a:lnTo>
                    <a:pt x="3614" y="5813"/>
                  </a:lnTo>
                  <a:lnTo>
                    <a:pt x="3623" y="5816"/>
                  </a:lnTo>
                  <a:lnTo>
                    <a:pt x="3632" y="5816"/>
                  </a:lnTo>
                  <a:lnTo>
                    <a:pt x="3641" y="5813"/>
                  </a:lnTo>
                  <a:lnTo>
                    <a:pt x="3647" y="5807"/>
                  </a:lnTo>
                  <a:lnTo>
                    <a:pt x="3647" y="5807"/>
                  </a:lnTo>
                  <a:lnTo>
                    <a:pt x="3653" y="5801"/>
                  </a:lnTo>
                  <a:lnTo>
                    <a:pt x="3659" y="5795"/>
                  </a:lnTo>
                  <a:lnTo>
                    <a:pt x="3659" y="5786"/>
                  </a:lnTo>
                  <a:lnTo>
                    <a:pt x="3659" y="5777"/>
                  </a:lnTo>
                  <a:lnTo>
                    <a:pt x="3191" y="4000"/>
                  </a:lnTo>
                  <a:lnTo>
                    <a:pt x="5876" y="4401"/>
                  </a:lnTo>
                  <a:lnTo>
                    <a:pt x="5876" y="4401"/>
                  </a:lnTo>
                  <a:lnTo>
                    <a:pt x="5885" y="4401"/>
                  </a:lnTo>
                  <a:lnTo>
                    <a:pt x="5891" y="4398"/>
                  </a:lnTo>
                  <a:lnTo>
                    <a:pt x="5900" y="4396"/>
                  </a:lnTo>
                  <a:lnTo>
                    <a:pt x="5906" y="4386"/>
                  </a:lnTo>
                  <a:lnTo>
                    <a:pt x="5906" y="4386"/>
                  </a:lnTo>
                  <a:lnTo>
                    <a:pt x="5909" y="4380"/>
                  </a:lnTo>
                  <a:lnTo>
                    <a:pt x="5912" y="4371"/>
                  </a:lnTo>
                  <a:lnTo>
                    <a:pt x="5909" y="4362"/>
                  </a:lnTo>
                  <a:lnTo>
                    <a:pt x="5906" y="4353"/>
                  </a:lnTo>
                  <a:lnTo>
                    <a:pt x="4653" y="2215"/>
                  </a:lnTo>
                  <a:lnTo>
                    <a:pt x="4597" y="22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1"/>
            <p:cNvSpPr>
              <a:spLocks noChangeArrowheads="1"/>
            </p:cNvSpPr>
            <p:nvPr/>
          </p:nvSpPr>
          <p:spPr bwMode="auto">
            <a:xfrm>
              <a:off x="8863013" y="4249737"/>
              <a:ext cx="890587" cy="706437"/>
            </a:xfrm>
            <a:custGeom>
              <a:avLst/>
              <a:gdLst>
                <a:gd name="T0" fmla="*/ 2448 w 2473"/>
                <a:gd name="T1" fmla="*/ 873 h 1961"/>
                <a:gd name="T2" fmla="*/ 66 w 2473"/>
                <a:gd name="T3" fmla="*/ 1879 h 1961"/>
                <a:gd name="T4" fmla="*/ 219 w 2473"/>
                <a:gd name="T5" fmla="*/ 7 h 1961"/>
                <a:gd name="T6" fmla="*/ 156 w 2473"/>
                <a:gd name="T7" fmla="*/ 0 h 1961"/>
                <a:gd name="T8" fmla="*/ 0 w 2473"/>
                <a:gd name="T9" fmla="*/ 1927 h 1961"/>
                <a:gd name="T10" fmla="*/ 0 w 2473"/>
                <a:gd name="T11" fmla="*/ 1927 h 1961"/>
                <a:gd name="T12" fmla="*/ 0 w 2473"/>
                <a:gd name="T13" fmla="*/ 1936 h 1961"/>
                <a:gd name="T14" fmla="*/ 3 w 2473"/>
                <a:gd name="T15" fmla="*/ 1942 h 1961"/>
                <a:gd name="T16" fmla="*/ 6 w 2473"/>
                <a:gd name="T17" fmla="*/ 1948 h 1961"/>
                <a:gd name="T18" fmla="*/ 12 w 2473"/>
                <a:gd name="T19" fmla="*/ 1954 h 1961"/>
                <a:gd name="T20" fmla="*/ 12 w 2473"/>
                <a:gd name="T21" fmla="*/ 1954 h 1961"/>
                <a:gd name="T22" fmla="*/ 21 w 2473"/>
                <a:gd name="T23" fmla="*/ 1960 h 1961"/>
                <a:gd name="T24" fmla="*/ 27 w 2473"/>
                <a:gd name="T25" fmla="*/ 1960 h 1961"/>
                <a:gd name="T26" fmla="*/ 36 w 2473"/>
                <a:gd name="T27" fmla="*/ 1960 h 1961"/>
                <a:gd name="T28" fmla="*/ 42 w 2473"/>
                <a:gd name="T29" fmla="*/ 1957 h 1961"/>
                <a:gd name="T30" fmla="*/ 2472 w 2473"/>
                <a:gd name="T31" fmla="*/ 932 h 1961"/>
                <a:gd name="T32" fmla="*/ 2448 w 2473"/>
                <a:gd name="T33" fmla="*/ 873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3" h="1961">
                  <a:moveTo>
                    <a:pt x="2448" y="873"/>
                  </a:moveTo>
                  <a:lnTo>
                    <a:pt x="66" y="1879"/>
                  </a:lnTo>
                  <a:lnTo>
                    <a:pt x="219" y="7"/>
                  </a:lnTo>
                  <a:lnTo>
                    <a:pt x="156" y="0"/>
                  </a:lnTo>
                  <a:lnTo>
                    <a:pt x="0" y="1927"/>
                  </a:lnTo>
                  <a:lnTo>
                    <a:pt x="0" y="1927"/>
                  </a:lnTo>
                  <a:lnTo>
                    <a:pt x="0" y="1936"/>
                  </a:lnTo>
                  <a:lnTo>
                    <a:pt x="3" y="1942"/>
                  </a:lnTo>
                  <a:lnTo>
                    <a:pt x="6" y="1948"/>
                  </a:lnTo>
                  <a:lnTo>
                    <a:pt x="12" y="1954"/>
                  </a:lnTo>
                  <a:lnTo>
                    <a:pt x="12" y="1954"/>
                  </a:lnTo>
                  <a:lnTo>
                    <a:pt x="21" y="1960"/>
                  </a:lnTo>
                  <a:lnTo>
                    <a:pt x="27" y="1960"/>
                  </a:lnTo>
                  <a:lnTo>
                    <a:pt x="36" y="1960"/>
                  </a:lnTo>
                  <a:lnTo>
                    <a:pt x="42" y="1957"/>
                  </a:lnTo>
                  <a:lnTo>
                    <a:pt x="2472" y="932"/>
                  </a:lnTo>
                  <a:lnTo>
                    <a:pt x="2448" y="87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2"/>
            <p:cNvSpPr>
              <a:spLocks noChangeArrowheads="1"/>
            </p:cNvSpPr>
            <p:nvPr/>
          </p:nvSpPr>
          <p:spPr bwMode="auto">
            <a:xfrm>
              <a:off x="5543550" y="2082799"/>
              <a:ext cx="4251325"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13"/>
            <p:cNvSpPr>
              <a:spLocks noChangeArrowheads="1"/>
            </p:cNvSpPr>
            <p:nvPr/>
          </p:nvSpPr>
          <p:spPr bwMode="auto">
            <a:xfrm>
              <a:off x="5543550" y="2082799"/>
              <a:ext cx="4251326" cy="3300412"/>
            </a:xfrm>
            <a:custGeom>
              <a:avLst/>
              <a:gdLst>
                <a:gd name="T0" fmla="*/ 4106 w 11811"/>
                <a:gd name="T1" fmla="*/ 7401 h 9170"/>
                <a:gd name="T2" fmla="*/ 4079 w 11811"/>
                <a:gd name="T3" fmla="*/ 7410 h 9170"/>
                <a:gd name="T4" fmla="*/ 4070 w 11811"/>
                <a:gd name="T5" fmla="*/ 7434 h 9170"/>
                <a:gd name="T6" fmla="*/ 4103 w 11811"/>
                <a:gd name="T7" fmla="*/ 7464 h 9170"/>
                <a:gd name="T8" fmla="*/ 6371 w 11811"/>
                <a:gd name="T9" fmla="*/ 6046 h 9170"/>
                <a:gd name="T10" fmla="*/ 11564 w 11811"/>
                <a:gd name="T11" fmla="*/ 3668 h 9170"/>
                <a:gd name="T12" fmla="*/ 11576 w 11811"/>
                <a:gd name="T13" fmla="*/ 3650 h 9170"/>
                <a:gd name="T14" fmla="*/ 11570 w 11811"/>
                <a:gd name="T15" fmla="*/ 3623 h 9170"/>
                <a:gd name="T16" fmla="*/ 11786 w 11811"/>
                <a:gd name="T17" fmla="*/ 63 h 9170"/>
                <a:gd name="T18" fmla="*/ 11804 w 11811"/>
                <a:gd name="T19" fmla="*/ 48 h 9170"/>
                <a:gd name="T20" fmla="*/ 11804 w 11811"/>
                <a:gd name="T21" fmla="*/ 12 h 9170"/>
                <a:gd name="T22" fmla="*/ 11771 w 11811"/>
                <a:gd name="T23" fmla="*/ 0 h 9170"/>
                <a:gd name="T24" fmla="*/ 6985 w 11811"/>
                <a:gd name="T25" fmla="*/ 1451 h 9170"/>
                <a:gd name="T26" fmla="*/ 3147 w 11811"/>
                <a:gd name="T27" fmla="*/ 3353 h 9170"/>
                <a:gd name="T28" fmla="*/ 12 w 11811"/>
                <a:gd name="T29" fmla="*/ 3371 h 9170"/>
                <a:gd name="T30" fmla="*/ 0 w 11811"/>
                <a:gd name="T31" fmla="*/ 3399 h 9170"/>
                <a:gd name="T32" fmla="*/ 3605 w 11811"/>
                <a:gd name="T33" fmla="*/ 5636 h 9170"/>
                <a:gd name="T34" fmla="*/ 3632 w 11811"/>
                <a:gd name="T35" fmla="*/ 5639 h 9170"/>
                <a:gd name="T36" fmla="*/ 3650 w 11811"/>
                <a:gd name="T37" fmla="*/ 5621 h 9170"/>
                <a:gd name="T38" fmla="*/ 5091 w 11811"/>
                <a:gd name="T39" fmla="*/ 3911 h 9170"/>
                <a:gd name="T40" fmla="*/ 5116 w 11811"/>
                <a:gd name="T41" fmla="*/ 3905 h 9170"/>
                <a:gd name="T42" fmla="*/ 7063 w 11811"/>
                <a:gd name="T43" fmla="*/ 3911 h 9170"/>
                <a:gd name="T44" fmla="*/ 7084 w 11811"/>
                <a:gd name="T45" fmla="*/ 3923 h 9170"/>
                <a:gd name="T46" fmla="*/ 7105 w 11811"/>
                <a:gd name="T47" fmla="*/ 3920 h 9170"/>
                <a:gd name="T48" fmla="*/ 8738 w 11811"/>
                <a:gd name="T49" fmla="*/ 677 h 9170"/>
                <a:gd name="T50" fmla="*/ 5562 w 11811"/>
                <a:gd name="T51" fmla="*/ 1822 h 9170"/>
                <a:gd name="T52" fmla="*/ 5538 w 11811"/>
                <a:gd name="T53" fmla="*/ 1816 h 9170"/>
                <a:gd name="T54" fmla="*/ 5514 w 11811"/>
                <a:gd name="T55" fmla="*/ 1840 h 9170"/>
                <a:gd name="T56" fmla="*/ 3156 w 11811"/>
                <a:gd name="T57" fmla="*/ 3353 h 9170"/>
                <a:gd name="T58" fmla="*/ 3135 w 11811"/>
                <a:gd name="T59" fmla="*/ 3363 h 9170"/>
                <a:gd name="T60" fmla="*/ 3126 w 11811"/>
                <a:gd name="T61" fmla="*/ 3392 h 9170"/>
                <a:gd name="T62" fmla="*/ 3156 w 11811"/>
                <a:gd name="T63" fmla="*/ 3417 h 9170"/>
                <a:gd name="T64" fmla="*/ 7003 w 11811"/>
                <a:gd name="T65" fmla="*/ 1511 h 9170"/>
                <a:gd name="T66" fmla="*/ 11786 w 11811"/>
                <a:gd name="T67" fmla="*/ 63 h 9170"/>
                <a:gd name="T68" fmla="*/ 11804 w 11811"/>
                <a:gd name="T69" fmla="*/ 48 h 9170"/>
                <a:gd name="T70" fmla="*/ 11804 w 11811"/>
                <a:gd name="T71" fmla="*/ 12 h 9170"/>
                <a:gd name="T72" fmla="*/ 11771 w 11811"/>
                <a:gd name="T73" fmla="*/ 0 h 9170"/>
                <a:gd name="T74" fmla="*/ 8744 w 11811"/>
                <a:gd name="T75" fmla="*/ 669 h 9170"/>
                <a:gd name="T76" fmla="*/ 8735 w 11811"/>
                <a:gd name="T77" fmla="*/ 692 h 9170"/>
                <a:gd name="T78" fmla="*/ 9847 w 11811"/>
                <a:gd name="T79" fmla="*/ 1702 h 9170"/>
                <a:gd name="T80" fmla="*/ 8762 w 11811"/>
                <a:gd name="T81" fmla="*/ 4624 h 9170"/>
                <a:gd name="T82" fmla="*/ 1598 w 11811"/>
                <a:gd name="T83" fmla="*/ 7437 h 9170"/>
                <a:gd name="T84" fmla="*/ 1574 w 11811"/>
                <a:gd name="T85" fmla="*/ 7452 h 9170"/>
                <a:gd name="T86" fmla="*/ 1570 w 11811"/>
                <a:gd name="T87" fmla="*/ 7482 h 9170"/>
                <a:gd name="T88" fmla="*/ 4585 w 11811"/>
                <a:gd name="T89" fmla="*/ 9163 h 9170"/>
                <a:gd name="T90" fmla="*/ 4621 w 11811"/>
                <a:gd name="T91" fmla="*/ 9160 h 9170"/>
                <a:gd name="T92" fmla="*/ 4633 w 11811"/>
                <a:gd name="T93" fmla="*/ 9136 h 9170"/>
                <a:gd name="T94" fmla="*/ 6209 w 11811"/>
                <a:gd name="T95" fmla="*/ 7764 h 9170"/>
                <a:gd name="T96" fmla="*/ 6242 w 11811"/>
                <a:gd name="T97" fmla="*/ 7749 h 9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11" h="9170">
                  <a:moveTo>
                    <a:pt x="6323" y="6016"/>
                  </a:moveTo>
                  <a:lnTo>
                    <a:pt x="6185" y="7698"/>
                  </a:lnTo>
                  <a:lnTo>
                    <a:pt x="4106" y="7401"/>
                  </a:lnTo>
                  <a:lnTo>
                    <a:pt x="4106" y="7401"/>
                  </a:lnTo>
                  <a:lnTo>
                    <a:pt x="4097" y="7401"/>
                  </a:lnTo>
                  <a:lnTo>
                    <a:pt x="4091" y="7401"/>
                  </a:lnTo>
                  <a:lnTo>
                    <a:pt x="4085" y="7407"/>
                  </a:lnTo>
                  <a:lnTo>
                    <a:pt x="4079" y="7410"/>
                  </a:lnTo>
                  <a:lnTo>
                    <a:pt x="4079" y="7410"/>
                  </a:lnTo>
                  <a:lnTo>
                    <a:pt x="4073" y="7419"/>
                  </a:lnTo>
                  <a:lnTo>
                    <a:pt x="4070" y="7425"/>
                  </a:lnTo>
                  <a:lnTo>
                    <a:pt x="4070" y="7434"/>
                  </a:lnTo>
                  <a:lnTo>
                    <a:pt x="4073" y="7440"/>
                  </a:lnTo>
                  <a:lnTo>
                    <a:pt x="4549" y="9073"/>
                  </a:lnTo>
                  <a:lnTo>
                    <a:pt x="1718" y="7497"/>
                  </a:lnTo>
                  <a:lnTo>
                    <a:pt x="4103" y="7464"/>
                  </a:lnTo>
                  <a:lnTo>
                    <a:pt x="4103" y="7464"/>
                  </a:lnTo>
                  <a:lnTo>
                    <a:pt x="4112" y="7461"/>
                  </a:lnTo>
                  <a:lnTo>
                    <a:pt x="4118" y="7458"/>
                  </a:lnTo>
                  <a:lnTo>
                    <a:pt x="6371" y="6046"/>
                  </a:lnTo>
                  <a:lnTo>
                    <a:pt x="8789" y="4681"/>
                  </a:lnTo>
                  <a:lnTo>
                    <a:pt x="11555" y="3671"/>
                  </a:lnTo>
                  <a:lnTo>
                    <a:pt x="11555" y="3671"/>
                  </a:lnTo>
                  <a:lnTo>
                    <a:pt x="11564" y="3668"/>
                  </a:lnTo>
                  <a:lnTo>
                    <a:pt x="11570" y="3665"/>
                  </a:lnTo>
                  <a:lnTo>
                    <a:pt x="11573" y="3659"/>
                  </a:lnTo>
                  <a:lnTo>
                    <a:pt x="11576" y="3650"/>
                  </a:lnTo>
                  <a:lnTo>
                    <a:pt x="11576" y="3650"/>
                  </a:lnTo>
                  <a:lnTo>
                    <a:pt x="11576" y="3644"/>
                  </a:lnTo>
                  <a:lnTo>
                    <a:pt x="11576" y="3635"/>
                  </a:lnTo>
                  <a:lnTo>
                    <a:pt x="11573" y="3629"/>
                  </a:lnTo>
                  <a:lnTo>
                    <a:pt x="11570" y="3623"/>
                  </a:lnTo>
                  <a:lnTo>
                    <a:pt x="9895" y="1661"/>
                  </a:lnTo>
                  <a:lnTo>
                    <a:pt x="9892" y="1658"/>
                  </a:lnTo>
                  <a:lnTo>
                    <a:pt x="8834" y="710"/>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3" y="663"/>
                  </a:lnTo>
                  <a:lnTo>
                    <a:pt x="6985" y="1451"/>
                  </a:lnTo>
                  <a:lnTo>
                    <a:pt x="5535" y="1816"/>
                  </a:lnTo>
                  <a:lnTo>
                    <a:pt x="5535" y="1816"/>
                  </a:lnTo>
                  <a:lnTo>
                    <a:pt x="5526" y="1819"/>
                  </a:lnTo>
                  <a:lnTo>
                    <a:pt x="3147" y="3353"/>
                  </a:lnTo>
                  <a:lnTo>
                    <a:pt x="34" y="3366"/>
                  </a:lnTo>
                  <a:lnTo>
                    <a:pt x="34" y="3366"/>
                  </a:lnTo>
                  <a:lnTo>
                    <a:pt x="21" y="3368"/>
                  </a:lnTo>
                  <a:lnTo>
                    <a:pt x="12" y="3371"/>
                  </a:lnTo>
                  <a:lnTo>
                    <a:pt x="6" y="3378"/>
                  </a:lnTo>
                  <a:lnTo>
                    <a:pt x="3" y="3389"/>
                  </a:lnTo>
                  <a:lnTo>
                    <a:pt x="3" y="3389"/>
                  </a:lnTo>
                  <a:lnTo>
                    <a:pt x="0" y="3399"/>
                  </a:lnTo>
                  <a:lnTo>
                    <a:pt x="3" y="3407"/>
                  </a:lnTo>
                  <a:lnTo>
                    <a:pt x="9" y="3417"/>
                  </a:lnTo>
                  <a:lnTo>
                    <a:pt x="16" y="3422"/>
                  </a:lnTo>
                  <a:lnTo>
                    <a:pt x="3605" y="5636"/>
                  </a:lnTo>
                  <a:lnTo>
                    <a:pt x="3605" y="5636"/>
                  </a:lnTo>
                  <a:lnTo>
                    <a:pt x="3614" y="5639"/>
                  </a:lnTo>
                  <a:lnTo>
                    <a:pt x="3623" y="5642"/>
                  </a:lnTo>
                  <a:lnTo>
                    <a:pt x="3632" y="5639"/>
                  </a:lnTo>
                  <a:lnTo>
                    <a:pt x="3641" y="5636"/>
                  </a:lnTo>
                  <a:lnTo>
                    <a:pt x="3641" y="5636"/>
                  </a:lnTo>
                  <a:lnTo>
                    <a:pt x="3647" y="5630"/>
                  </a:lnTo>
                  <a:lnTo>
                    <a:pt x="3650" y="5621"/>
                  </a:lnTo>
                  <a:lnTo>
                    <a:pt x="3653" y="5612"/>
                  </a:lnTo>
                  <a:lnTo>
                    <a:pt x="3653" y="5603"/>
                  </a:lnTo>
                  <a:lnTo>
                    <a:pt x="3198" y="3428"/>
                  </a:lnTo>
                  <a:lnTo>
                    <a:pt x="5091" y="3911"/>
                  </a:lnTo>
                  <a:lnTo>
                    <a:pt x="5091" y="3911"/>
                  </a:lnTo>
                  <a:lnTo>
                    <a:pt x="5104" y="3911"/>
                  </a:lnTo>
                  <a:lnTo>
                    <a:pt x="5116" y="3905"/>
                  </a:lnTo>
                  <a:lnTo>
                    <a:pt x="5116" y="3905"/>
                  </a:lnTo>
                  <a:lnTo>
                    <a:pt x="5124" y="3896"/>
                  </a:lnTo>
                  <a:lnTo>
                    <a:pt x="5131" y="3887"/>
                  </a:lnTo>
                  <a:lnTo>
                    <a:pt x="5559" y="1921"/>
                  </a:lnTo>
                  <a:lnTo>
                    <a:pt x="7063" y="3911"/>
                  </a:lnTo>
                  <a:lnTo>
                    <a:pt x="7063" y="3911"/>
                  </a:lnTo>
                  <a:lnTo>
                    <a:pt x="7069" y="3917"/>
                  </a:lnTo>
                  <a:lnTo>
                    <a:pt x="7075" y="3923"/>
                  </a:lnTo>
                  <a:lnTo>
                    <a:pt x="7084" y="3923"/>
                  </a:lnTo>
                  <a:lnTo>
                    <a:pt x="7090" y="3926"/>
                  </a:lnTo>
                  <a:lnTo>
                    <a:pt x="7090" y="3926"/>
                  </a:lnTo>
                  <a:lnTo>
                    <a:pt x="7099" y="3923"/>
                  </a:lnTo>
                  <a:lnTo>
                    <a:pt x="7105" y="3920"/>
                  </a:lnTo>
                  <a:lnTo>
                    <a:pt x="7111" y="3914"/>
                  </a:lnTo>
                  <a:lnTo>
                    <a:pt x="7117" y="3908"/>
                  </a:lnTo>
                  <a:lnTo>
                    <a:pt x="8795" y="708"/>
                  </a:lnTo>
                  <a:lnTo>
                    <a:pt x="8738" y="677"/>
                  </a:lnTo>
                  <a:lnTo>
                    <a:pt x="7084" y="3836"/>
                  </a:lnTo>
                  <a:lnTo>
                    <a:pt x="5568" y="1828"/>
                  </a:lnTo>
                  <a:lnTo>
                    <a:pt x="5568" y="1828"/>
                  </a:lnTo>
                  <a:lnTo>
                    <a:pt x="5562" y="1822"/>
                  </a:lnTo>
                  <a:lnTo>
                    <a:pt x="5553" y="1816"/>
                  </a:lnTo>
                  <a:lnTo>
                    <a:pt x="5547" y="1816"/>
                  </a:lnTo>
                  <a:lnTo>
                    <a:pt x="5538" y="1816"/>
                  </a:lnTo>
                  <a:lnTo>
                    <a:pt x="5538" y="1816"/>
                  </a:lnTo>
                  <a:lnTo>
                    <a:pt x="5529" y="1819"/>
                  </a:lnTo>
                  <a:lnTo>
                    <a:pt x="5520" y="1825"/>
                  </a:lnTo>
                  <a:lnTo>
                    <a:pt x="5517" y="1831"/>
                  </a:lnTo>
                  <a:lnTo>
                    <a:pt x="5514" y="1840"/>
                  </a:lnTo>
                  <a:lnTo>
                    <a:pt x="5077" y="3842"/>
                  </a:lnTo>
                  <a:lnTo>
                    <a:pt x="3165" y="3356"/>
                  </a:lnTo>
                  <a:lnTo>
                    <a:pt x="3165" y="3356"/>
                  </a:lnTo>
                  <a:lnTo>
                    <a:pt x="3156" y="3353"/>
                  </a:lnTo>
                  <a:lnTo>
                    <a:pt x="3150" y="3356"/>
                  </a:lnTo>
                  <a:lnTo>
                    <a:pt x="3141" y="3360"/>
                  </a:lnTo>
                  <a:lnTo>
                    <a:pt x="3135" y="3363"/>
                  </a:lnTo>
                  <a:lnTo>
                    <a:pt x="3135" y="3363"/>
                  </a:lnTo>
                  <a:lnTo>
                    <a:pt x="3129" y="3368"/>
                  </a:lnTo>
                  <a:lnTo>
                    <a:pt x="3126" y="3378"/>
                  </a:lnTo>
                  <a:lnTo>
                    <a:pt x="3126" y="3384"/>
                  </a:lnTo>
                  <a:lnTo>
                    <a:pt x="3126" y="3392"/>
                  </a:lnTo>
                  <a:lnTo>
                    <a:pt x="3575" y="5543"/>
                  </a:lnTo>
                  <a:lnTo>
                    <a:pt x="141" y="3428"/>
                  </a:lnTo>
                  <a:lnTo>
                    <a:pt x="3156" y="3417"/>
                  </a:lnTo>
                  <a:lnTo>
                    <a:pt x="3156" y="3417"/>
                  </a:lnTo>
                  <a:lnTo>
                    <a:pt x="3165" y="3417"/>
                  </a:lnTo>
                  <a:lnTo>
                    <a:pt x="3174" y="3414"/>
                  </a:lnTo>
                  <a:lnTo>
                    <a:pt x="5556" y="1876"/>
                  </a:lnTo>
                  <a:lnTo>
                    <a:pt x="7003" y="1511"/>
                  </a:lnTo>
                  <a:lnTo>
                    <a:pt x="7003" y="1511"/>
                  </a:lnTo>
                  <a:lnTo>
                    <a:pt x="7009" y="1511"/>
                  </a:lnTo>
                  <a:lnTo>
                    <a:pt x="8778" y="723"/>
                  </a:lnTo>
                  <a:lnTo>
                    <a:pt x="11786" y="63"/>
                  </a:lnTo>
                  <a:lnTo>
                    <a:pt x="11786" y="63"/>
                  </a:lnTo>
                  <a:lnTo>
                    <a:pt x="11795" y="57"/>
                  </a:lnTo>
                  <a:lnTo>
                    <a:pt x="11804" y="48"/>
                  </a:lnTo>
                  <a:lnTo>
                    <a:pt x="11804" y="48"/>
                  </a:lnTo>
                  <a:lnTo>
                    <a:pt x="11810" y="36"/>
                  </a:lnTo>
                  <a:lnTo>
                    <a:pt x="11810" y="24"/>
                  </a:lnTo>
                  <a:lnTo>
                    <a:pt x="11810" y="24"/>
                  </a:lnTo>
                  <a:lnTo>
                    <a:pt x="11804" y="12"/>
                  </a:lnTo>
                  <a:lnTo>
                    <a:pt x="11795" y="3"/>
                  </a:lnTo>
                  <a:lnTo>
                    <a:pt x="11795" y="3"/>
                  </a:lnTo>
                  <a:lnTo>
                    <a:pt x="11783" y="0"/>
                  </a:lnTo>
                  <a:lnTo>
                    <a:pt x="11771" y="0"/>
                  </a:lnTo>
                  <a:lnTo>
                    <a:pt x="8760" y="663"/>
                  </a:lnTo>
                  <a:lnTo>
                    <a:pt x="8760" y="663"/>
                  </a:lnTo>
                  <a:lnTo>
                    <a:pt x="8750" y="666"/>
                  </a:lnTo>
                  <a:lnTo>
                    <a:pt x="8744" y="669"/>
                  </a:lnTo>
                  <a:lnTo>
                    <a:pt x="8738" y="677"/>
                  </a:lnTo>
                  <a:lnTo>
                    <a:pt x="8735" y="684"/>
                  </a:lnTo>
                  <a:lnTo>
                    <a:pt x="8735" y="684"/>
                  </a:lnTo>
                  <a:lnTo>
                    <a:pt x="8735" y="692"/>
                  </a:lnTo>
                  <a:lnTo>
                    <a:pt x="8735" y="702"/>
                  </a:lnTo>
                  <a:lnTo>
                    <a:pt x="8738" y="710"/>
                  </a:lnTo>
                  <a:lnTo>
                    <a:pt x="8744" y="717"/>
                  </a:lnTo>
                  <a:lnTo>
                    <a:pt x="9847" y="1702"/>
                  </a:lnTo>
                  <a:lnTo>
                    <a:pt x="11492" y="3629"/>
                  </a:lnTo>
                  <a:lnTo>
                    <a:pt x="8765" y="4624"/>
                  </a:lnTo>
                  <a:lnTo>
                    <a:pt x="8765" y="4624"/>
                  </a:lnTo>
                  <a:lnTo>
                    <a:pt x="8762" y="4624"/>
                  </a:lnTo>
                  <a:lnTo>
                    <a:pt x="6338" y="5990"/>
                  </a:lnTo>
                  <a:lnTo>
                    <a:pt x="6338" y="5993"/>
                  </a:lnTo>
                  <a:lnTo>
                    <a:pt x="4094" y="7401"/>
                  </a:lnTo>
                  <a:lnTo>
                    <a:pt x="1598" y="7437"/>
                  </a:lnTo>
                  <a:lnTo>
                    <a:pt x="1598" y="7437"/>
                  </a:lnTo>
                  <a:lnTo>
                    <a:pt x="1588" y="7440"/>
                  </a:lnTo>
                  <a:lnTo>
                    <a:pt x="1580" y="7443"/>
                  </a:lnTo>
                  <a:lnTo>
                    <a:pt x="1574" y="7452"/>
                  </a:lnTo>
                  <a:lnTo>
                    <a:pt x="1568" y="7461"/>
                  </a:lnTo>
                  <a:lnTo>
                    <a:pt x="1568" y="7461"/>
                  </a:lnTo>
                  <a:lnTo>
                    <a:pt x="1568" y="7470"/>
                  </a:lnTo>
                  <a:lnTo>
                    <a:pt x="1570" y="7482"/>
                  </a:lnTo>
                  <a:lnTo>
                    <a:pt x="1577" y="7488"/>
                  </a:lnTo>
                  <a:lnTo>
                    <a:pt x="1583" y="7497"/>
                  </a:lnTo>
                  <a:lnTo>
                    <a:pt x="4585" y="9163"/>
                  </a:lnTo>
                  <a:lnTo>
                    <a:pt x="4585" y="9163"/>
                  </a:lnTo>
                  <a:lnTo>
                    <a:pt x="4594" y="9166"/>
                  </a:lnTo>
                  <a:lnTo>
                    <a:pt x="4603" y="9169"/>
                  </a:lnTo>
                  <a:lnTo>
                    <a:pt x="4612" y="9166"/>
                  </a:lnTo>
                  <a:lnTo>
                    <a:pt x="4621" y="9160"/>
                  </a:lnTo>
                  <a:lnTo>
                    <a:pt x="4621" y="9160"/>
                  </a:lnTo>
                  <a:lnTo>
                    <a:pt x="4627" y="9154"/>
                  </a:lnTo>
                  <a:lnTo>
                    <a:pt x="4630" y="9145"/>
                  </a:lnTo>
                  <a:lnTo>
                    <a:pt x="4633" y="9136"/>
                  </a:lnTo>
                  <a:lnTo>
                    <a:pt x="4630" y="9127"/>
                  </a:lnTo>
                  <a:lnTo>
                    <a:pt x="4145" y="7470"/>
                  </a:lnTo>
                  <a:lnTo>
                    <a:pt x="6209" y="7764"/>
                  </a:lnTo>
                  <a:lnTo>
                    <a:pt x="6209" y="7764"/>
                  </a:lnTo>
                  <a:lnTo>
                    <a:pt x="6221" y="7764"/>
                  </a:lnTo>
                  <a:lnTo>
                    <a:pt x="6233" y="7757"/>
                  </a:lnTo>
                  <a:lnTo>
                    <a:pt x="6233" y="7757"/>
                  </a:lnTo>
                  <a:lnTo>
                    <a:pt x="6242" y="7749"/>
                  </a:lnTo>
                  <a:lnTo>
                    <a:pt x="6245" y="7736"/>
                  </a:lnTo>
                  <a:lnTo>
                    <a:pt x="6386" y="6019"/>
                  </a:lnTo>
                  <a:lnTo>
                    <a:pt x="6323" y="601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14"/>
            <p:cNvSpPr>
              <a:spLocks noChangeArrowheads="1"/>
            </p:cNvSpPr>
            <p:nvPr/>
          </p:nvSpPr>
          <p:spPr bwMode="auto">
            <a:xfrm>
              <a:off x="5748337" y="3382962"/>
              <a:ext cx="4011612" cy="2824162"/>
            </a:xfrm>
            <a:custGeom>
              <a:avLst/>
              <a:gdLst>
                <a:gd name="T0" fmla="*/ 2010 w 11145"/>
                <a:gd name="T1" fmla="*/ 5708 h 7845"/>
                <a:gd name="T2" fmla="*/ 2002 w 11145"/>
                <a:gd name="T3" fmla="*/ 5693 h 7845"/>
                <a:gd name="T4" fmla="*/ 1984 w 11145"/>
                <a:gd name="T5" fmla="*/ 5684 h 7845"/>
                <a:gd name="T6" fmla="*/ 1956 w 11145"/>
                <a:gd name="T7" fmla="*/ 5696 h 7845"/>
                <a:gd name="T8" fmla="*/ 78 w 11145"/>
                <a:gd name="T9" fmla="*/ 5924 h 7845"/>
                <a:gd name="T10" fmla="*/ 4045 w 11145"/>
                <a:gd name="T11" fmla="*/ 5555 h 7845"/>
                <a:gd name="T12" fmla="*/ 7326 w 11145"/>
                <a:gd name="T13" fmla="*/ 3976 h 7845"/>
                <a:gd name="T14" fmla="*/ 7347 w 11145"/>
                <a:gd name="T15" fmla="*/ 3967 h 7845"/>
                <a:gd name="T16" fmla="*/ 11102 w 11145"/>
                <a:gd name="T17" fmla="*/ 3340 h 7845"/>
                <a:gd name="T18" fmla="*/ 11123 w 11145"/>
                <a:gd name="T19" fmla="*/ 3340 h 7845"/>
                <a:gd name="T20" fmla="*/ 11135 w 11145"/>
                <a:gd name="T21" fmla="*/ 3332 h 7845"/>
                <a:gd name="T22" fmla="*/ 11144 w 11145"/>
                <a:gd name="T23" fmla="*/ 3310 h 7845"/>
                <a:gd name="T24" fmla="*/ 11009 w 11145"/>
                <a:gd name="T25" fmla="*/ 21 h 7845"/>
                <a:gd name="T26" fmla="*/ 10988 w 11145"/>
                <a:gd name="T27" fmla="*/ 3 h 7845"/>
                <a:gd name="T28" fmla="*/ 10970 w 11145"/>
                <a:gd name="T29" fmla="*/ 0 h 7845"/>
                <a:gd name="T30" fmla="*/ 8846 w 11145"/>
                <a:gd name="T31" fmla="*/ 2354 h 7845"/>
                <a:gd name="T32" fmla="*/ 8234 w 11145"/>
                <a:gd name="T33" fmla="*/ 1019 h 7845"/>
                <a:gd name="T34" fmla="*/ 8207 w 11145"/>
                <a:gd name="T35" fmla="*/ 1010 h 7845"/>
                <a:gd name="T36" fmla="*/ 8189 w 11145"/>
                <a:gd name="T37" fmla="*/ 1016 h 7845"/>
                <a:gd name="T38" fmla="*/ 7309 w 11145"/>
                <a:gd name="T39" fmla="*/ 3886 h 7845"/>
                <a:gd name="T40" fmla="*/ 6490 w 11145"/>
                <a:gd name="T41" fmla="*/ 273 h 7845"/>
                <a:gd name="T42" fmla="*/ 5756 w 11145"/>
                <a:gd name="T43" fmla="*/ 2405 h 7845"/>
                <a:gd name="T44" fmla="*/ 5765 w 11145"/>
                <a:gd name="T45" fmla="*/ 2430 h 7845"/>
                <a:gd name="T46" fmla="*/ 7309 w 11145"/>
                <a:gd name="T47" fmla="*/ 3973 h 7845"/>
                <a:gd name="T48" fmla="*/ 7332 w 11145"/>
                <a:gd name="T49" fmla="*/ 3976 h 7845"/>
                <a:gd name="T50" fmla="*/ 7344 w 11145"/>
                <a:gd name="T51" fmla="*/ 3967 h 7845"/>
                <a:gd name="T52" fmla="*/ 8216 w 11145"/>
                <a:gd name="T53" fmla="*/ 1129 h 7845"/>
                <a:gd name="T54" fmla="*/ 8813 w 11145"/>
                <a:gd name="T55" fmla="*/ 2430 h 7845"/>
                <a:gd name="T56" fmla="*/ 8834 w 11145"/>
                <a:gd name="T57" fmla="*/ 2441 h 7845"/>
                <a:gd name="T58" fmla="*/ 8849 w 11145"/>
                <a:gd name="T59" fmla="*/ 2441 h 7845"/>
                <a:gd name="T60" fmla="*/ 10949 w 11145"/>
                <a:gd name="T61" fmla="*/ 111 h 7845"/>
                <a:gd name="T62" fmla="*/ 8849 w 11145"/>
                <a:gd name="T63" fmla="*/ 2382 h 7845"/>
                <a:gd name="T64" fmla="*/ 8822 w 11145"/>
                <a:gd name="T65" fmla="*/ 2384 h 7845"/>
                <a:gd name="T66" fmla="*/ 5642 w 11145"/>
                <a:gd name="T67" fmla="*/ 4089 h 7845"/>
                <a:gd name="T68" fmla="*/ 5627 w 11145"/>
                <a:gd name="T69" fmla="*/ 4099 h 7845"/>
                <a:gd name="T70" fmla="*/ 30 w 11145"/>
                <a:gd name="T71" fmla="*/ 5866 h 7845"/>
                <a:gd name="T72" fmla="*/ 9 w 11145"/>
                <a:gd name="T73" fmla="*/ 5876 h 7845"/>
                <a:gd name="T74" fmla="*/ 3 w 11145"/>
                <a:gd name="T75" fmla="*/ 5891 h 7845"/>
                <a:gd name="T76" fmla="*/ 3 w 11145"/>
                <a:gd name="T77" fmla="*/ 5912 h 7845"/>
                <a:gd name="T78" fmla="*/ 908 w 11145"/>
                <a:gd name="T79" fmla="*/ 7832 h 7845"/>
                <a:gd name="T80" fmla="*/ 932 w 11145"/>
                <a:gd name="T81" fmla="*/ 7844 h 7845"/>
                <a:gd name="T82" fmla="*/ 950 w 11145"/>
                <a:gd name="T83" fmla="*/ 7838 h 7845"/>
                <a:gd name="T84" fmla="*/ 1969 w 11145"/>
                <a:gd name="T85" fmla="*/ 5807 h 7845"/>
                <a:gd name="T86" fmla="*/ 2379 w 11145"/>
                <a:gd name="T87" fmla="*/ 7404 h 7845"/>
                <a:gd name="T88" fmla="*/ 2397 w 11145"/>
                <a:gd name="T89" fmla="*/ 7416 h 7845"/>
                <a:gd name="T90" fmla="*/ 2415 w 11145"/>
                <a:gd name="T91" fmla="*/ 7416 h 7845"/>
                <a:gd name="T92" fmla="*/ 4057 w 11145"/>
                <a:gd name="T93" fmla="*/ 5546 h 7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45" h="7845">
                  <a:moveTo>
                    <a:pt x="4009" y="5504"/>
                  </a:moveTo>
                  <a:lnTo>
                    <a:pt x="2421" y="7320"/>
                  </a:lnTo>
                  <a:lnTo>
                    <a:pt x="2010" y="5708"/>
                  </a:lnTo>
                  <a:lnTo>
                    <a:pt x="2010" y="5708"/>
                  </a:lnTo>
                  <a:lnTo>
                    <a:pt x="2007" y="5699"/>
                  </a:lnTo>
                  <a:lnTo>
                    <a:pt x="2002" y="5693"/>
                  </a:lnTo>
                  <a:lnTo>
                    <a:pt x="1992" y="5687"/>
                  </a:lnTo>
                  <a:lnTo>
                    <a:pt x="1984" y="5684"/>
                  </a:lnTo>
                  <a:lnTo>
                    <a:pt x="1984" y="5684"/>
                  </a:lnTo>
                  <a:lnTo>
                    <a:pt x="1974" y="5687"/>
                  </a:lnTo>
                  <a:lnTo>
                    <a:pt x="1966" y="5690"/>
                  </a:lnTo>
                  <a:lnTo>
                    <a:pt x="1956" y="5696"/>
                  </a:lnTo>
                  <a:lnTo>
                    <a:pt x="1951" y="5702"/>
                  </a:lnTo>
                  <a:lnTo>
                    <a:pt x="932" y="7739"/>
                  </a:lnTo>
                  <a:lnTo>
                    <a:pt x="78" y="5924"/>
                  </a:lnTo>
                  <a:lnTo>
                    <a:pt x="4036" y="5558"/>
                  </a:lnTo>
                  <a:lnTo>
                    <a:pt x="4036" y="5558"/>
                  </a:lnTo>
                  <a:lnTo>
                    <a:pt x="4045" y="5555"/>
                  </a:lnTo>
                  <a:lnTo>
                    <a:pt x="4054" y="5549"/>
                  </a:lnTo>
                  <a:lnTo>
                    <a:pt x="5660" y="4153"/>
                  </a:lnTo>
                  <a:lnTo>
                    <a:pt x="7326" y="3976"/>
                  </a:lnTo>
                  <a:lnTo>
                    <a:pt x="7326" y="3976"/>
                  </a:lnTo>
                  <a:lnTo>
                    <a:pt x="7338" y="3973"/>
                  </a:lnTo>
                  <a:lnTo>
                    <a:pt x="7347" y="3967"/>
                  </a:lnTo>
                  <a:lnTo>
                    <a:pt x="8846" y="2448"/>
                  </a:lnTo>
                  <a:lnTo>
                    <a:pt x="11102" y="3340"/>
                  </a:lnTo>
                  <a:lnTo>
                    <a:pt x="11102" y="3340"/>
                  </a:lnTo>
                  <a:lnTo>
                    <a:pt x="11108" y="3340"/>
                  </a:lnTo>
                  <a:lnTo>
                    <a:pt x="11117" y="3340"/>
                  </a:lnTo>
                  <a:lnTo>
                    <a:pt x="11123" y="3340"/>
                  </a:lnTo>
                  <a:lnTo>
                    <a:pt x="11129" y="3337"/>
                  </a:lnTo>
                  <a:lnTo>
                    <a:pt x="11129" y="3337"/>
                  </a:lnTo>
                  <a:lnTo>
                    <a:pt x="11135" y="3332"/>
                  </a:lnTo>
                  <a:lnTo>
                    <a:pt x="11141" y="3325"/>
                  </a:lnTo>
                  <a:lnTo>
                    <a:pt x="11144" y="3317"/>
                  </a:lnTo>
                  <a:lnTo>
                    <a:pt x="11144" y="3310"/>
                  </a:lnTo>
                  <a:lnTo>
                    <a:pt x="11009" y="30"/>
                  </a:lnTo>
                  <a:lnTo>
                    <a:pt x="11009" y="30"/>
                  </a:lnTo>
                  <a:lnTo>
                    <a:pt x="11009" y="21"/>
                  </a:lnTo>
                  <a:lnTo>
                    <a:pt x="11003" y="12"/>
                  </a:lnTo>
                  <a:lnTo>
                    <a:pt x="10997" y="6"/>
                  </a:lnTo>
                  <a:lnTo>
                    <a:pt x="10988" y="3"/>
                  </a:lnTo>
                  <a:lnTo>
                    <a:pt x="10988" y="3"/>
                  </a:lnTo>
                  <a:lnTo>
                    <a:pt x="10979" y="0"/>
                  </a:lnTo>
                  <a:lnTo>
                    <a:pt x="10970" y="0"/>
                  </a:lnTo>
                  <a:lnTo>
                    <a:pt x="10961" y="6"/>
                  </a:lnTo>
                  <a:lnTo>
                    <a:pt x="10955" y="12"/>
                  </a:lnTo>
                  <a:lnTo>
                    <a:pt x="8846" y="2354"/>
                  </a:lnTo>
                  <a:lnTo>
                    <a:pt x="8237" y="1028"/>
                  </a:lnTo>
                  <a:lnTo>
                    <a:pt x="8237" y="1028"/>
                  </a:lnTo>
                  <a:lnTo>
                    <a:pt x="8234" y="1019"/>
                  </a:lnTo>
                  <a:lnTo>
                    <a:pt x="8225" y="1016"/>
                  </a:lnTo>
                  <a:lnTo>
                    <a:pt x="8216" y="1010"/>
                  </a:lnTo>
                  <a:lnTo>
                    <a:pt x="8207" y="1010"/>
                  </a:lnTo>
                  <a:lnTo>
                    <a:pt x="8207" y="1010"/>
                  </a:lnTo>
                  <a:lnTo>
                    <a:pt x="8198" y="1013"/>
                  </a:lnTo>
                  <a:lnTo>
                    <a:pt x="8189" y="1016"/>
                  </a:lnTo>
                  <a:lnTo>
                    <a:pt x="8183" y="1025"/>
                  </a:lnTo>
                  <a:lnTo>
                    <a:pt x="8180" y="1031"/>
                  </a:lnTo>
                  <a:lnTo>
                    <a:pt x="7309" y="3886"/>
                  </a:lnTo>
                  <a:lnTo>
                    <a:pt x="5822" y="2399"/>
                  </a:lnTo>
                  <a:lnTo>
                    <a:pt x="6550" y="294"/>
                  </a:lnTo>
                  <a:lnTo>
                    <a:pt x="6490" y="273"/>
                  </a:lnTo>
                  <a:lnTo>
                    <a:pt x="5756" y="2397"/>
                  </a:lnTo>
                  <a:lnTo>
                    <a:pt x="5756" y="2397"/>
                  </a:lnTo>
                  <a:lnTo>
                    <a:pt x="5756" y="2405"/>
                  </a:lnTo>
                  <a:lnTo>
                    <a:pt x="5756" y="2415"/>
                  </a:lnTo>
                  <a:lnTo>
                    <a:pt x="5759" y="2423"/>
                  </a:lnTo>
                  <a:lnTo>
                    <a:pt x="5765" y="2430"/>
                  </a:lnTo>
                  <a:lnTo>
                    <a:pt x="7302" y="3967"/>
                  </a:lnTo>
                  <a:lnTo>
                    <a:pt x="7302" y="3967"/>
                  </a:lnTo>
                  <a:lnTo>
                    <a:pt x="7309" y="3973"/>
                  </a:lnTo>
                  <a:lnTo>
                    <a:pt x="7314" y="3976"/>
                  </a:lnTo>
                  <a:lnTo>
                    <a:pt x="7324" y="3976"/>
                  </a:lnTo>
                  <a:lnTo>
                    <a:pt x="7332" y="3976"/>
                  </a:lnTo>
                  <a:lnTo>
                    <a:pt x="7332" y="3976"/>
                  </a:lnTo>
                  <a:lnTo>
                    <a:pt x="7338" y="3973"/>
                  </a:lnTo>
                  <a:lnTo>
                    <a:pt x="7344" y="3967"/>
                  </a:lnTo>
                  <a:lnTo>
                    <a:pt x="7350" y="3961"/>
                  </a:lnTo>
                  <a:lnTo>
                    <a:pt x="7353" y="3955"/>
                  </a:lnTo>
                  <a:lnTo>
                    <a:pt x="8216" y="1129"/>
                  </a:lnTo>
                  <a:lnTo>
                    <a:pt x="8810" y="2423"/>
                  </a:lnTo>
                  <a:lnTo>
                    <a:pt x="8810" y="2423"/>
                  </a:lnTo>
                  <a:lnTo>
                    <a:pt x="8813" y="2430"/>
                  </a:lnTo>
                  <a:lnTo>
                    <a:pt x="8819" y="2435"/>
                  </a:lnTo>
                  <a:lnTo>
                    <a:pt x="8825" y="2438"/>
                  </a:lnTo>
                  <a:lnTo>
                    <a:pt x="8834" y="2441"/>
                  </a:lnTo>
                  <a:lnTo>
                    <a:pt x="8834" y="2441"/>
                  </a:lnTo>
                  <a:lnTo>
                    <a:pt x="8840" y="2441"/>
                  </a:lnTo>
                  <a:lnTo>
                    <a:pt x="8849" y="2441"/>
                  </a:lnTo>
                  <a:lnTo>
                    <a:pt x="8855" y="2438"/>
                  </a:lnTo>
                  <a:lnTo>
                    <a:pt x="8861" y="2433"/>
                  </a:lnTo>
                  <a:lnTo>
                    <a:pt x="10949" y="111"/>
                  </a:lnTo>
                  <a:lnTo>
                    <a:pt x="11078" y="3263"/>
                  </a:lnTo>
                  <a:lnTo>
                    <a:pt x="8849" y="2382"/>
                  </a:lnTo>
                  <a:lnTo>
                    <a:pt x="8849" y="2382"/>
                  </a:lnTo>
                  <a:lnTo>
                    <a:pt x="8840" y="2379"/>
                  </a:lnTo>
                  <a:lnTo>
                    <a:pt x="8831" y="2382"/>
                  </a:lnTo>
                  <a:lnTo>
                    <a:pt x="8822" y="2384"/>
                  </a:lnTo>
                  <a:lnTo>
                    <a:pt x="8816" y="2387"/>
                  </a:lnTo>
                  <a:lnTo>
                    <a:pt x="7309" y="3916"/>
                  </a:lnTo>
                  <a:lnTo>
                    <a:pt x="5642" y="4089"/>
                  </a:lnTo>
                  <a:lnTo>
                    <a:pt x="5642" y="4089"/>
                  </a:lnTo>
                  <a:lnTo>
                    <a:pt x="5633" y="4092"/>
                  </a:lnTo>
                  <a:lnTo>
                    <a:pt x="5627" y="4099"/>
                  </a:lnTo>
                  <a:lnTo>
                    <a:pt x="4021" y="5495"/>
                  </a:lnTo>
                  <a:lnTo>
                    <a:pt x="30" y="5866"/>
                  </a:lnTo>
                  <a:lnTo>
                    <a:pt x="30" y="5866"/>
                  </a:lnTo>
                  <a:lnTo>
                    <a:pt x="21" y="5870"/>
                  </a:lnTo>
                  <a:lnTo>
                    <a:pt x="15" y="5873"/>
                  </a:lnTo>
                  <a:lnTo>
                    <a:pt x="9" y="5876"/>
                  </a:lnTo>
                  <a:lnTo>
                    <a:pt x="3" y="5881"/>
                  </a:lnTo>
                  <a:lnTo>
                    <a:pt x="3" y="5881"/>
                  </a:lnTo>
                  <a:lnTo>
                    <a:pt x="3" y="5891"/>
                  </a:lnTo>
                  <a:lnTo>
                    <a:pt x="0" y="5896"/>
                  </a:lnTo>
                  <a:lnTo>
                    <a:pt x="0" y="5902"/>
                  </a:lnTo>
                  <a:lnTo>
                    <a:pt x="3" y="5912"/>
                  </a:lnTo>
                  <a:lnTo>
                    <a:pt x="905" y="7826"/>
                  </a:lnTo>
                  <a:lnTo>
                    <a:pt x="905" y="7826"/>
                  </a:lnTo>
                  <a:lnTo>
                    <a:pt x="908" y="7832"/>
                  </a:lnTo>
                  <a:lnTo>
                    <a:pt x="914" y="7838"/>
                  </a:lnTo>
                  <a:lnTo>
                    <a:pt x="923" y="7841"/>
                  </a:lnTo>
                  <a:lnTo>
                    <a:pt x="932" y="7844"/>
                  </a:lnTo>
                  <a:lnTo>
                    <a:pt x="932" y="7844"/>
                  </a:lnTo>
                  <a:lnTo>
                    <a:pt x="941" y="7844"/>
                  </a:lnTo>
                  <a:lnTo>
                    <a:pt x="950" y="7838"/>
                  </a:lnTo>
                  <a:lnTo>
                    <a:pt x="956" y="7835"/>
                  </a:lnTo>
                  <a:lnTo>
                    <a:pt x="959" y="7826"/>
                  </a:lnTo>
                  <a:lnTo>
                    <a:pt x="1969" y="5807"/>
                  </a:lnTo>
                  <a:lnTo>
                    <a:pt x="2376" y="7395"/>
                  </a:lnTo>
                  <a:lnTo>
                    <a:pt x="2376" y="7395"/>
                  </a:lnTo>
                  <a:lnTo>
                    <a:pt x="2379" y="7404"/>
                  </a:lnTo>
                  <a:lnTo>
                    <a:pt x="2382" y="7410"/>
                  </a:lnTo>
                  <a:lnTo>
                    <a:pt x="2391" y="7413"/>
                  </a:lnTo>
                  <a:lnTo>
                    <a:pt x="2397" y="7416"/>
                  </a:lnTo>
                  <a:lnTo>
                    <a:pt x="2397" y="7416"/>
                  </a:lnTo>
                  <a:lnTo>
                    <a:pt x="2406" y="7419"/>
                  </a:lnTo>
                  <a:lnTo>
                    <a:pt x="2415" y="7416"/>
                  </a:lnTo>
                  <a:lnTo>
                    <a:pt x="2424" y="7413"/>
                  </a:lnTo>
                  <a:lnTo>
                    <a:pt x="2430" y="7407"/>
                  </a:lnTo>
                  <a:lnTo>
                    <a:pt x="4057" y="5546"/>
                  </a:lnTo>
                  <a:lnTo>
                    <a:pt x="4009" y="550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15"/>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 name="T8" fmla="*/ 1004 w 1005"/>
                <a:gd name="T9" fmla="*/ 1858 h 1889"/>
              </a:gdLst>
              <a:ahLst/>
              <a:cxnLst>
                <a:cxn ang="0">
                  <a:pos x="T0" y="T1"/>
                </a:cxn>
                <a:cxn ang="0">
                  <a:pos x="T2" y="T3"/>
                </a:cxn>
                <a:cxn ang="0">
                  <a:pos x="T4" y="T5"/>
                </a:cxn>
                <a:cxn ang="0">
                  <a:pos x="T6" y="T7"/>
                </a:cxn>
                <a:cxn ang="0">
                  <a:pos x="T8" y="T9"/>
                </a:cxn>
              </a:cxnLst>
              <a:rect l="0" t="0" r="r" b="b"/>
              <a:pathLst>
                <a:path w="1005" h="1889">
                  <a:moveTo>
                    <a:pt x="1004" y="1858"/>
                  </a:moveTo>
                  <a:lnTo>
                    <a:pt x="58" y="0"/>
                  </a:lnTo>
                  <a:lnTo>
                    <a:pt x="0" y="27"/>
                  </a:lnTo>
                  <a:lnTo>
                    <a:pt x="948" y="1888"/>
                  </a:lnTo>
                  <a:lnTo>
                    <a:pt x="1004" y="18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16"/>
            <p:cNvSpPr>
              <a:spLocks noChangeArrowheads="1"/>
            </p:cNvSpPr>
            <p:nvPr/>
          </p:nvSpPr>
          <p:spPr bwMode="auto">
            <a:xfrm>
              <a:off x="6108699" y="4767261"/>
              <a:ext cx="361950" cy="679450"/>
            </a:xfrm>
            <a:custGeom>
              <a:avLst/>
              <a:gdLst>
                <a:gd name="T0" fmla="*/ 1004 w 1005"/>
                <a:gd name="T1" fmla="*/ 1858 h 1889"/>
                <a:gd name="T2" fmla="*/ 58 w 1005"/>
                <a:gd name="T3" fmla="*/ 0 h 1889"/>
                <a:gd name="T4" fmla="*/ 0 w 1005"/>
                <a:gd name="T5" fmla="*/ 27 h 1889"/>
                <a:gd name="T6" fmla="*/ 948 w 1005"/>
                <a:gd name="T7" fmla="*/ 1888 h 1889"/>
              </a:gdLst>
              <a:ahLst/>
              <a:cxnLst>
                <a:cxn ang="0">
                  <a:pos x="T0" y="T1"/>
                </a:cxn>
                <a:cxn ang="0">
                  <a:pos x="T2" y="T3"/>
                </a:cxn>
                <a:cxn ang="0">
                  <a:pos x="T4" y="T5"/>
                </a:cxn>
                <a:cxn ang="0">
                  <a:pos x="T6" y="T7"/>
                </a:cxn>
              </a:cxnLst>
              <a:rect l="0" t="0" r="r" b="b"/>
              <a:pathLst>
                <a:path w="1005" h="1889">
                  <a:moveTo>
                    <a:pt x="1004" y="1858"/>
                  </a:moveTo>
                  <a:lnTo>
                    <a:pt x="58" y="0"/>
                  </a:lnTo>
                  <a:lnTo>
                    <a:pt x="0" y="27"/>
                  </a:lnTo>
                  <a:lnTo>
                    <a:pt x="948" y="18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5" name="Freeform 17"/>
            <p:cNvSpPr>
              <a:spLocks noChangeArrowheads="1"/>
            </p:cNvSpPr>
            <p:nvPr/>
          </p:nvSpPr>
          <p:spPr bwMode="auto">
            <a:xfrm>
              <a:off x="5065713" y="6030912"/>
              <a:ext cx="2044700" cy="898525"/>
            </a:xfrm>
            <a:custGeom>
              <a:avLst/>
              <a:gdLst>
                <a:gd name="T0" fmla="*/ 5678 w 5679"/>
                <a:gd name="T1" fmla="*/ 1534 h 2494"/>
                <a:gd name="T2" fmla="*/ 4327 w 5679"/>
                <a:gd name="T3" fmla="*/ 9 h 2494"/>
                <a:gd name="T4" fmla="*/ 4327 w 5679"/>
                <a:gd name="T5" fmla="*/ 9 h 2494"/>
                <a:gd name="T6" fmla="*/ 4321 w 5679"/>
                <a:gd name="T7" fmla="*/ 6 h 2494"/>
                <a:gd name="T8" fmla="*/ 4312 w 5679"/>
                <a:gd name="T9" fmla="*/ 0 h 2494"/>
                <a:gd name="T10" fmla="*/ 4306 w 5679"/>
                <a:gd name="T11" fmla="*/ 0 h 2494"/>
                <a:gd name="T12" fmla="*/ 4297 w 5679"/>
                <a:gd name="T13" fmla="*/ 0 h 2494"/>
                <a:gd name="T14" fmla="*/ 4297 w 5679"/>
                <a:gd name="T15" fmla="*/ 0 h 2494"/>
                <a:gd name="T16" fmla="*/ 4291 w 5679"/>
                <a:gd name="T17" fmla="*/ 3 h 2494"/>
                <a:gd name="T18" fmla="*/ 4285 w 5679"/>
                <a:gd name="T19" fmla="*/ 6 h 2494"/>
                <a:gd name="T20" fmla="*/ 4279 w 5679"/>
                <a:gd name="T21" fmla="*/ 9 h 2494"/>
                <a:gd name="T22" fmla="*/ 4273 w 5679"/>
                <a:gd name="T23" fmla="*/ 18 h 2494"/>
                <a:gd name="T24" fmla="*/ 3356 w 5679"/>
                <a:gd name="T25" fmla="*/ 1843 h 2494"/>
                <a:gd name="T26" fmla="*/ 0 w 5679"/>
                <a:gd name="T27" fmla="*/ 2433 h 2494"/>
                <a:gd name="T28" fmla="*/ 12 w 5679"/>
                <a:gd name="T29" fmla="*/ 2493 h 2494"/>
                <a:gd name="T30" fmla="*/ 3383 w 5679"/>
                <a:gd name="T31" fmla="*/ 1903 h 2494"/>
                <a:gd name="T32" fmla="*/ 3383 w 5679"/>
                <a:gd name="T33" fmla="*/ 1903 h 2494"/>
                <a:gd name="T34" fmla="*/ 3395 w 5679"/>
                <a:gd name="T35" fmla="*/ 1897 h 2494"/>
                <a:gd name="T36" fmla="*/ 3404 w 5679"/>
                <a:gd name="T37" fmla="*/ 1885 h 2494"/>
                <a:gd name="T38" fmla="*/ 4309 w 5679"/>
                <a:gd name="T39" fmla="*/ 87 h 2494"/>
                <a:gd name="T40" fmla="*/ 5634 w 5679"/>
                <a:gd name="T41" fmla="*/ 1576 h 2494"/>
                <a:gd name="T42" fmla="*/ 5678 w 5679"/>
                <a:gd name="T43" fmla="*/ 1534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9" h="2494">
                  <a:moveTo>
                    <a:pt x="5678" y="1534"/>
                  </a:moveTo>
                  <a:lnTo>
                    <a:pt x="4327" y="9"/>
                  </a:lnTo>
                  <a:lnTo>
                    <a:pt x="4327" y="9"/>
                  </a:lnTo>
                  <a:lnTo>
                    <a:pt x="4321" y="6"/>
                  </a:lnTo>
                  <a:lnTo>
                    <a:pt x="4312" y="0"/>
                  </a:lnTo>
                  <a:lnTo>
                    <a:pt x="4306" y="0"/>
                  </a:lnTo>
                  <a:lnTo>
                    <a:pt x="4297" y="0"/>
                  </a:lnTo>
                  <a:lnTo>
                    <a:pt x="4297" y="0"/>
                  </a:lnTo>
                  <a:lnTo>
                    <a:pt x="4291" y="3"/>
                  </a:lnTo>
                  <a:lnTo>
                    <a:pt x="4285" y="6"/>
                  </a:lnTo>
                  <a:lnTo>
                    <a:pt x="4279" y="9"/>
                  </a:lnTo>
                  <a:lnTo>
                    <a:pt x="4273" y="18"/>
                  </a:lnTo>
                  <a:lnTo>
                    <a:pt x="3356" y="1843"/>
                  </a:lnTo>
                  <a:lnTo>
                    <a:pt x="0" y="2433"/>
                  </a:lnTo>
                  <a:lnTo>
                    <a:pt x="12" y="2493"/>
                  </a:lnTo>
                  <a:lnTo>
                    <a:pt x="3383" y="1903"/>
                  </a:lnTo>
                  <a:lnTo>
                    <a:pt x="3383" y="1903"/>
                  </a:lnTo>
                  <a:lnTo>
                    <a:pt x="3395" y="1897"/>
                  </a:lnTo>
                  <a:lnTo>
                    <a:pt x="3404" y="1885"/>
                  </a:lnTo>
                  <a:lnTo>
                    <a:pt x="4309" y="87"/>
                  </a:lnTo>
                  <a:lnTo>
                    <a:pt x="5634" y="1576"/>
                  </a:lnTo>
                  <a:lnTo>
                    <a:pt x="5678" y="153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18"/>
            <p:cNvSpPr>
              <a:spLocks noChangeArrowheads="1"/>
            </p:cNvSpPr>
            <p:nvPr/>
          </p:nvSpPr>
          <p:spPr bwMode="auto">
            <a:xfrm>
              <a:off x="5260974" y="4935536"/>
              <a:ext cx="3619501" cy="1989136"/>
            </a:xfrm>
            <a:custGeom>
              <a:avLst/>
              <a:gdLst>
                <a:gd name="T0" fmla="*/ 8238 w 10055"/>
                <a:gd name="T1" fmla="*/ 1403 h 5527"/>
                <a:gd name="T2" fmla="*/ 7132 w 10055"/>
                <a:gd name="T3" fmla="*/ 1028 h 5527"/>
                <a:gd name="T4" fmla="*/ 5382 w 10055"/>
                <a:gd name="T5" fmla="*/ 1181 h 5527"/>
                <a:gd name="T6" fmla="*/ 5376 w 10055"/>
                <a:gd name="T7" fmla="*/ 1181 h 5527"/>
                <a:gd name="T8" fmla="*/ 5361 w 10055"/>
                <a:gd name="T9" fmla="*/ 1190 h 5527"/>
                <a:gd name="T10" fmla="*/ 5358 w 10055"/>
                <a:gd name="T11" fmla="*/ 1196 h 5527"/>
                <a:gd name="T12" fmla="*/ 5355 w 10055"/>
                <a:gd name="T13" fmla="*/ 1208 h 5527"/>
                <a:gd name="T14" fmla="*/ 5355 w 10055"/>
                <a:gd name="T15" fmla="*/ 1223 h 5527"/>
                <a:gd name="T16" fmla="*/ 6314 w 10055"/>
                <a:gd name="T17" fmla="*/ 3341 h 5527"/>
                <a:gd name="T18" fmla="*/ 7525 w 10055"/>
                <a:gd name="T19" fmla="*/ 5508 h 5527"/>
                <a:gd name="T20" fmla="*/ 7531 w 10055"/>
                <a:gd name="T21" fmla="*/ 5517 h 5527"/>
                <a:gd name="T22" fmla="*/ 7552 w 10055"/>
                <a:gd name="T23" fmla="*/ 5463 h 5527"/>
                <a:gd name="T24" fmla="*/ 7552 w 10055"/>
                <a:gd name="T25" fmla="*/ 5493 h 5527"/>
                <a:gd name="T26" fmla="*/ 7582 w 10055"/>
                <a:gd name="T27" fmla="*/ 5493 h 5527"/>
                <a:gd name="T28" fmla="*/ 7582 w 10055"/>
                <a:gd name="T29" fmla="*/ 5484 h 5527"/>
                <a:gd name="T30" fmla="*/ 7570 w 10055"/>
                <a:gd name="T31" fmla="*/ 5469 h 5527"/>
                <a:gd name="T32" fmla="*/ 5122 w 10055"/>
                <a:gd name="T33" fmla="*/ 4567 h 5527"/>
                <a:gd name="T34" fmla="*/ 5115 w 10055"/>
                <a:gd name="T35" fmla="*/ 4567 h 5527"/>
                <a:gd name="T36" fmla="*/ 2832 w 10055"/>
                <a:gd name="T37" fmla="*/ 4882 h 5527"/>
                <a:gd name="T38" fmla="*/ 2266 w 10055"/>
                <a:gd name="T39" fmla="*/ 3539 h 5527"/>
                <a:gd name="T40" fmla="*/ 2985 w 10055"/>
                <a:gd name="T41" fmla="*/ 5514 h 5527"/>
                <a:gd name="T42" fmla="*/ 2862 w 10055"/>
                <a:gd name="T43" fmla="*/ 4903 h 5527"/>
                <a:gd name="T44" fmla="*/ 2314 w 10055"/>
                <a:gd name="T45" fmla="*/ 3488 h 5527"/>
                <a:gd name="T46" fmla="*/ 2308 w 10055"/>
                <a:gd name="T47" fmla="*/ 3476 h 5527"/>
                <a:gd name="T48" fmla="*/ 2287 w 10055"/>
                <a:gd name="T49" fmla="*/ 3467 h 5527"/>
                <a:gd name="T50" fmla="*/ 21 w 10055"/>
                <a:gd name="T51" fmla="*/ 4309 h 5527"/>
                <a:gd name="T52" fmla="*/ 12 w 10055"/>
                <a:gd name="T53" fmla="*/ 4315 h 5527"/>
                <a:gd name="T54" fmla="*/ 3 w 10055"/>
                <a:gd name="T55" fmla="*/ 4330 h 5527"/>
                <a:gd name="T56" fmla="*/ 0 w 10055"/>
                <a:gd name="T57" fmla="*/ 4342 h 5527"/>
                <a:gd name="T58" fmla="*/ 9 w 10055"/>
                <a:gd name="T59" fmla="*/ 4360 h 5527"/>
                <a:gd name="T60" fmla="*/ 27 w 10055"/>
                <a:gd name="T61" fmla="*/ 4369 h 5527"/>
                <a:gd name="T62" fmla="*/ 2826 w 10055"/>
                <a:gd name="T63" fmla="*/ 4945 h 5527"/>
                <a:gd name="T64" fmla="*/ 5109 w 10055"/>
                <a:gd name="T65" fmla="*/ 4630 h 5527"/>
                <a:gd name="T66" fmla="*/ 7552 w 10055"/>
                <a:gd name="T67" fmla="*/ 5493 h 5527"/>
                <a:gd name="T68" fmla="*/ 7519 w 10055"/>
                <a:gd name="T69" fmla="*/ 5493 h 5527"/>
                <a:gd name="T70" fmla="*/ 7522 w 10055"/>
                <a:gd name="T71" fmla="*/ 5505 h 5527"/>
                <a:gd name="T72" fmla="*/ 7528 w 10055"/>
                <a:gd name="T73" fmla="*/ 5517 h 5527"/>
                <a:gd name="T74" fmla="*/ 7552 w 10055"/>
                <a:gd name="T75" fmla="*/ 5526 h 5527"/>
                <a:gd name="T76" fmla="*/ 7552 w 10055"/>
                <a:gd name="T77" fmla="*/ 5526 h 5527"/>
                <a:gd name="T78" fmla="*/ 7570 w 10055"/>
                <a:gd name="T79" fmla="*/ 5520 h 5527"/>
                <a:gd name="T80" fmla="*/ 7582 w 10055"/>
                <a:gd name="T81" fmla="*/ 5505 h 5527"/>
                <a:gd name="T82" fmla="*/ 7582 w 10055"/>
                <a:gd name="T83" fmla="*/ 5496 h 5527"/>
                <a:gd name="T84" fmla="*/ 7579 w 10055"/>
                <a:gd name="T85" fmla="*/ 5478 h 5527"/>
                <a:gd name="T86" fmla="*/ 7573 w 10055"/>
                <a:gd name="T87" fmla="*/ 5472 h 5527"/>
                <a:gd name="T88" fmla="*/ 7579 w 10055"/>
                <a:gd name="T89" fmla="*/ 5478 h 5527"/>
                <a:gd name="T90" fmla="*/ 5433 w 10055"/>
                <a:gd name="T91" fmla="*/ 1238 h 5527"/>
                <a:gd name="T92" fmla="*/ 8235 w 10055"/>
                <a:gd name="T93" fmla="*/ 1469 h 5527"/>
                <a:gd name="T94" fmla="*/ 8244 w 10055"/>
                <a:gd name="T95" fmla="*/ 1472 h 5527"/>
                <a:gd name="T96" fmla="*/ 8259 w 10055"/>
                <a:gd name="T97" fmla="*/ 1469 h 5527"/>
                <a:gd name="T98" fmla="*/ 10054 w 10055"/>
                <a:gd name="T99" fmla="*/ 48 h 5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55" h="5527">
                  <a:moveTo>
                    <a:pt x="10015" y="0"/>
                  </a:moveTo>
                  <a:lnTo>
                    <a:pt x="8238" y="1403"/>
                  </a:lnTo>
                  <a:lnTo>
                    <a:pt x="7132" y="1028"/>
                  </a:lnTo>
                  <a:lnTo>
                    <a:pt x="7132" y="1028"/>
                  </a:lnTo>
                  <a:lnTo>
                    <a:pt x="7120" y="1025"/>
                  </a:lnTo>
                  <a:lnTo>
                    <a:pt x="5382" y="1181"/>
                  </a:lnTo>
                  <a:lnTo>
                    <a:pt x="5382" y="1181"/>
                  </a:lnTo>
                  <a:lnTo>
                    <a:pt x="5376" y="1181"/>
                  </a:lnTo>
                  <a:lnTo>
                    <a:pt x="5367" y="1184"/>
                  </a:lnTo>
                  <a:lnTo>
                    <a:pt x="5361" y="1190"/>
                  </a:lnTo>
                  <a:lnTo>
                    <a:pt x="5358" y="1196"/>
                  </a:lnTo>
                  <a:lnTo>
                    <a:pt x="5358" y="1196"/>
                  </a:lnTo>
                  <a:lnTo>
                    <a:pt x="5355" y="1202"/>
                  </a:lnTo>
                  <a:lnTo>
                    <a:pt x="5355" y="1208"/>
                  </a:lnTo>
                  <a:lnTo>
                    <a:pt x="5355" y="1217"/>
                  </a:lnTo>
                  <a:lnTo>
                    <a:pt x="5355" y="1223"/>
                  </a:lnTo>
                  <a:lnTo>
                    <a:pt x="6314" y="3341"/>
                  </a:lnTo>
                  <a:lnTo>
                    <a:pt x="6314" y="3341"/>
                  </a:lnTo>
                  <a:lnTo>
                    <a:pt x="7525" y="5508"/>
                  </a:lnTo>
                  <a:lnTo>
                    <a:pt x="7525" y="5508"/>
                  </a:lnTo>
                  <a:lnTo>
                    <a:pt x="7528" y="5514"/>
                  </a:lnTo>
                  <a:lnTo>
                    <a:pt x="7531" y="5517"/>
                  </a:lnTo>
                  <a:lnTo>
                    <a:pt x="7552" y="5493"/>
                  </a:lnTo>
                  <a:lnTo>
                    <a:pt x="7552" y="5463"/>
                  </a:lnTo>
                  <a:lnTo>
                    <a:pt x="7552" y="5463"/>
                  </a:lnTo>
                  <a:lnTo>
                    <a:pt x="7552" y="5493"/>
                  </a:lnTo>
                  <a:lnTo>
                    <a:pt x="7582" y="5493"/>
                  </a:lnTo>
                  <a:lnTo>
                    <a:pt x="7582" y="5493"/>
                  </a:lnTo>
                  <a:lnTo>
                    <a:pt x="7582" y="5493"/>
                  </a:lnTo>
                  <a:lnTo>
                    <a:pt x="7582" y="5484"/>
                  </a:lnTo>
                  <a:lnTo>
                    <a:pt x="7576" y="5475"/>
                  </a:lnTo>
                  <a:lnTo>
                    <a:pt x="7570" y="5469"/>
                  </a:lnTo>
                  <a:lnTo>
                    <a:pt x="7561" y="5463"/>
                  </a:lnTo>
                  <a:lnTo>
                    <a:pt x="5122" y="4567"/>
                  </a:lnTo>
                  <a:lnTo>
                    <a:pt x="5122" y="4567"/>
                  </a:lnTo>
                  <a:lnTo>
                    <a:pt x="5115" y="4567"/>
                  </a:lnTo>
                  <a:lnTo>
                    <a:pt x="5107" y="4567"/>
                  </a:lnTo>
                  <a:lnTo>
                    <a:pt x="2832" y="4882"/>
                  </a:lnTo>
                  <a:lnTo>
                    <a:pt x="147" y="4330"/>
                  </a:lnTo>
                  <a:lnTo>
                    <a:pt x="2266" y="3539"/>
                  </a:lnTo>
                  <a:lnTo>
                    <a:pt x="2802" y="4924"/>
                  </a:lnTo>
                  <a:lnTo>
                    <a:pt x="2985" y="5514"/>
                  </a:lnTo>
                  <a:lnTo>
                    <a:pt x="3045" y="5496"/>
                  </a:lnTo>
                  <a:lnTo>
                    <a:pt x="2862" y="4903"/>
                  </a:lnTo>
                  <a:lnTo>
                    <a:pt x="2862" y="4903"/>
                  </a:lnTo>
                  <a:lnTo>
                    <a:pt x="2314" y="3488"/>
                  </a:lnTo>
                  <a:lnTo>
                    <a:pt x="2314" y="3488"/>
                  </a:lnTo>
                  <a:lnTo>
                    <a:pt x="2308" y="3476"/>
                  </a:lnTo>
                  <a:lnTo>
                    <a:pt x="2296" y="3470"/>
                  </a:lnTo>
                  <a:lnTo>
                    <a:pt x="2287" y="3467"/>
                  </a:lnTo>
                  <a:lnTo>
                    <a:pt x="2272" y="3470"/>
                  </a:lnTo>
                  <a:lnTo>
                    <a:pt x="21" y="4309"/>
                  </a:lnTo>
                  <a:lnTo>
                    <a:pt x="21" y="4309"/>
                  </a:lnTo>
                  <a:lnTo>
                    <a:pt x="12" y="4315"/>
                  </a:lnTo>
                  <a:lnTo>
                    <a:pt x="6" y="4321"/>
                  </a:lnTo>
                  <a:lnTo>
                    <a:pt x="3" y="4330"/>
                  </a:lnTo>
                  <a:lnTo>
                    <a:pt x="0" y="4342"/>
                  </a:lnTo>
                  <a:lnTo>
                    <a:pt x="0" y="4342"/>
                  </a:lnTo>
                  <a:lnTo>
                    <a:pt x="3" y="4351"/>
                  </a:lnTo>
                  <a:lnTo>
                    <a:pt x="9" y="4360"/>
                  </a:lnTo>
                  <a:lnTo>
                    <a:pt x="18" y="4366"/>
                  </a:lnTo>
                  <a:lnTo>
                    <a:pt x="27" y="4369"/>
                  </a:lnTo>
                  <a:lnTo>
                    <a:pt x="2826" y="4945"/>
                  </a:lnTo>
                  <a:lnTo>
                    <a:pt x="2826" y="4945"/>
                  </a:lnTo>
                  <a:lnTo>
                    <a:pt x="2835" y="4945"/>
                  </a:lnTo>
                  <a:lnTo>
                    <a:pt x="5109" y="4630"/>
                  </a:lnTo>
                  <a:lnTo>
                    <a:pt x="7540" y="5523"/>
                  </a:lnTo>
                  <a:lnTo>
                    <a:pt x="7552" y="5493"/>
                  </a:lnTo>
                  <a:lnTo>
                    <a:pt x="7519" y="5493"/>
                  </a:lnTo>
                  <a:lnTo>
                    <a:pt x="7519" y="5493"/>
                  </a:lnTo>
                  <a:lnTo>
                    <a:pt x="7519" y="5493"/>
                  </a:lnTo>
                  <a:lnTo>
                    <a:pt x="7522" y="5505"/>
                  </a:lnTo>
                  <a:lnTo>
                    <a:pt x="7528" y="5517"/>
                  </a:lnTo>
                  <a:lnTo>
                    <a:pt x="7528" y="5517"/>
                  </a:lnTo>
                  <a:lnTo>
                    <a:pt x="7540" y="5523"/>
                  </a:lnTo>
                  <a:lnTo>
                    <a:pt x="7552" y="5526"/>
                  </a:lnTo>
                  <a:lnTo>
                    <a:pt x="7552" y="5526"/>
                  </a:lnTo>
                  <a:lnTo>
                    <a:pt x="7552" y="5526"/>
                  </a:lnTo>
                  <a:lnTo>
                    <a:pt x="7561" y="5523"/>
                  </a:lnTo>
                  <a:lnTo>
                    <a:pt x="7570" y="5520"/>
                  </a:lnTo>
                  <a:lnTo>
                    <a:pt x="7576" y="5514"/>
                  </a:lnTo>
                  <a:lnTo>
                    <a:pt x="7582" y="5505"/>
                  </a:lnTo>
                  <a:lnTo>
                    <a:pt x="7582" y="5505"/>
                  </a:lnTo>
                  <a:lnTo>
                    <a:pt x="7582" y="5496"/>
                  </a:lnTo>
                  <a:lnTo>
                    <a:pt x="7582" y="5487"/>
                  </a:lnTo>
                  <a:lnTo>
                    <a:pt x="7579" y="5478"/>
                  </a:lnTo>
                  <a:lnTo>
                    <a:pt x="7573" y="5472"/>
                  </a:lnTo>
                  <a:lnTo>
                    <a:pt x="7573" y="5472"/>
                  </a:lnTo>
                  <a:lnTo>
                    <a:pt x="7552" y="5493"/>
                  </a:lnTo>
                  <a:lnTo>
                    <a:pt x="7579" y="5478"/>
                  </a:lnTo>
                  <a:lnTo>
                    <a:pt x="6371" y="3315"/>
                  </a:lnTo>
                  <a:lnTo>
                    <a:pt x="5433" y="1238"/>
                  </a:lnTo>
                  <a:lnTo>
                    <a:pt x="7117" y="1088"/>
                  </a:lnTo>
                  <a:lnTo>
                    <a:pt x="8235" y="1469"/>
                  </a:lnTo>
                  <a:lnTo>
                    <a:pt x="8235" y="1469"/>
                  </a:lnTo>
                  <a:lnTo>
                    <a:pt x="8244" y="1472"/>
                  </a:lnTo>
                  <a:lnTo>
                    <a:pt x="8250" y="1472"/>
                  </a:lnTo>
                  <a:lnTo>
                    <a:pt x="8259" y="1469"/>
                  </a:lnTo>
                  <a:lnTo>
                    <a:pt x="8265" y="1463"/>
                  </a:lnTo>
                  <a:lnTo>
                    <a:pt x="10054" y="48"/>
                  </a:lnTo>
                  <a:lnTo>
                    <a:pt x="100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19"/>
            <p:cNvSpPr>
              <a:spLocks noChangeArrowheads="1"/>
            </p:cNvSpPr>
            <p:nvPr/>
          </p:nvSpPr>
          <p:spPr bwMode="auto">
            <a:xfrm>
              <a:off x="6699249" y="5446711"/>
              <a:ext cx="1539875" cy="1479549"/>
            </a:xfrm>
            <a:custGeom>
              <a:avLst/>
              <a:gdLst>
                <a:gd name="T0" fmla="*/ 42 w 4277"/>
                <a:gd name="T1" fmla="*/ 4111 h 4112"/>
                <a:gd name="T2" fmla="*/ 1138 w 4277"/>
                <a:gd name="T3" fmla="*/ 3203 h 4112"/>
                <a:gd name="T4" fmla="*/ 1141 w 4277"/>
                <a:gd name="T5" fmla="*/ 3203 h 4112"/>
                <a:gd name="T6" fmla="*/ 2373 w 4277"/>
                <a:gd name="T7" fmla="*/ 1933 h 4112"/>
                <a:gd name="T8" fmla="*/ 4237 w 4277"/>
                <a:gd name="T9" fmla="*/ 84 h 4112"/>
                <a:gd name="T10" fmla="*/ 4237 w 4277"/>
                <a:gd name="T11" fmla="*/ 84 h 4112"/>
                <a:gd name="T12" fmla="*/ 4276 w 4277"/>
                <a:gd name="T13" fmla="*/ 45 h 4112"/>
                <a:gd name="T14" fmla="*/ 4231 w 4277"/>
                <a:gd name="T15" fmla="*/ 0 h 4112"/>
                <a:gd name="T16" fmla="*/ 4192 w 4277"/>
                <a:gd name="T17" fmla="*/ 39 h 4112"/>
                <a:gd name="T18" fmla="*/ 4192 w 4277"/>
                <a:gd name="T19" fmla="*/ 39 h 4112"/>
                <a:gd name="T20" fmla="*/ 2328 w 4277"/>
                <a:gd name="T21" fmla="*/ 1887 h 4112"/>
                <a:gd name="T22" fmla="*/ 2328 w 4277"/>
                <a:gd name="T23" fmla="*/ 1887 h 4112"/>
                <a:gd name="T24" fmla="*/ 1099 w 4277"/>
                <a:gd name="T25" fmla="*/ 3158 h 4112"/>
                <a:gd name="T26" fmla="*/ 0 w 4277"/>
                <a:gd name="T27" fmla="*/ 4063 h 4112"/>
                <a:gd name="T28" fmla="*/ 42 w 4277"/>
                <a:gd name="T29" fmla="*/ 4111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7" h="4112">
                  <a:moveTo>
                    <a:pt x="42" y="4111"/>
                  </a:moveTo>
                  <a:lnTo>
                    <a:pt x="1138" y="3203"/>
                  </a:lnTo>
                  <a:lnTo>
                    <a:pt x="1141" y="3203"/>
                  </a:lnTo>
                  <a:lnTo>
                    <a:pt x="2373" y="1933"/>
                  </a:lnTo>
                  <a:lnTo>
                    <a:pt x="4237" y="84"/>
                  </a:lnTo>
                  <a:lnTo>
                    <a:pt x="4237" y="84"/>
                  </a:lnTo>
                  <a:lnTo>
                    <a:pt x="4276" y="45"/>
                  </a:lnTo>
                  <a:lnTo>
                    <a:pt x="4231" y="0"/>
                  </a:lnTo>
                  <a:lnTo>
                    <a:pt x="4192" y="39"/>
                  </a:lnTo>
                  <a:lnTo>
                    <a:pt x="4192" y="39"/>
                  </a:lnTo>
                  <a:lnTo>
                    <a:pt x="2328" y="1887"/>
                  </a:lnTo>
                  <a:lnTo>
                    <a:pt x="2328" y="1887"/>
                  </a:lnTo>
                  <a:lnTo>
                    <a:pt x="1099" y="3158"/>
                  </a:lnTo>
                  <a:lnTo>
                    <a:pt x="0" y="4063"/>
                  </a:lnTo>
                  <a:lnTo>
                    <a:pt x="42" y="41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20"/>
            <p:cNvSpPr>
              <a:spLocks noChangeArrowheads="1"/>
            </p:cNvSpPr>
            <p:nvPr/>
          </p:nvSpPr>
          <p:spPr bwMode="auto">
            <a:xfrm>
              <a:off x="7950199" y="6902448"/>
              <a:ext cx="30163" cy="26988"/>
            </a:xfrm>
            <a:custGeom>
              <a:avLst/>
              <a:gdLst>
                <a:gd name="T0" fmla="*/ 9 w 85"/>
                <a:gd name="T1" fmla="*/ 72 h 73"/>
                <a:gd name="T2" fmla="*/ 84 w 85"/>
                <a:gd name="T3" fmla="*/ 63 h 73"/>
                <a:gd name="T4" fmla="*/ 81 w 85"/>
                <a:gd name="T5" fmla="*/ 30 h 73"/>
                <a:gd name="T6" fmla="*/ 81 w 85"/>
                <a:gd name="T7" fmla="*/ 63 h 73"/>
                <a:gd name="T8" fmla="*/ 81 w 85"/>
                <a:gd name="T9" fmla="*/ 63 h 73"/>
                <a:gd name="T10" fmla="*/ 81 w 85"/>
                <a:gd name="T11" fmla="*/ 0 h 73"/>
                <a:gd name="T12" fmla="*/ 81 w 85"/>
                <a:gd name="T13" fmla="*/ 0 h 73"/>
                <a:gd name="T14" fmla="*/ 81 w 85"/>
                <a:gd name="T15" fmla="*/ 0 h 73"/>
                <a:gd name="T16" fmla="*/ 75 w 85"/>
                <a:gd name="T17" fmla="*/ 0 h 73"/>
                <a:gd name="T18" fmla="*/ 0 w 85"/>
                <a:gd name="T19" fmla="*/ 12 h 73"/>
                <a:gd name="T20" fmla="*/ 9 w 85"/>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
                  <a:moveTo>
                    <a:pt x="9" y="72"/>
                  </a:moveTo>
                  <a:lnTo>
                    <a:pt x="84" y="63"/>
                  </a:lnTo>
                  <a:lnTo>
                    <a:pt x="81" y="30"/>
                  </a:lnTo>
                  <a:lnTo>
                    <a:pt x="81" y="63"/>
                  </a:lnTo>
                  <a:lnTo>
                    <a:pt x="81" y="63"/>
                  </a:lnTo>
                  <a:lnTo>
                    <a:pt x="81" y="0"/>
                  </a:lnTo>
                  <a:lnTo>
                    <a:pt x="81" y="0"/>
                  </a:lnTo>
                  <a:lnTo>
                    <a:pt x="81" y="0"/>
                  </a:lnTo>
                  <a:lnTo>
                    <a:pt x="75" y="0"/>
                  </a:lnTo>
                  <a:lnTo>
                    <a:pt x="0" y="12"/>
                  </a:lnTo>
                  <a:lnTo>
                    <a:pt x="9"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21"/>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 name="T8" fmla="*/ 2001 w 2017"/>
                <a:gd name="T9" fmla="*/ 0 h 559"/>
              </a:gdLst>
              <a:ahLst/>
              <a:cxnLst>
                <a:cxn ang="0">
                  <a:pos x="T0" y="T1"/>
                </a:cxn>
                <a:cxn ang="0">
                  <a:pos x="T2" y="T3"/>
                </a:cxn>
                <a:cxn ang="0">
                  <a:pos x="T4" y="T5"/>
                </a:cxn>
                <a:cxn ang="0">
                  <a:pos x="T6" y="T7"/>
                </a:cxn>
                <a:cxn ang="0">
                  <a:pos x="T8" y="T9"/>
                </a:cxn>
              </a:cxnLst>
              <a:rect l="0" t="0" r="r" b="b"/>
              <a:pathLst>
                <a:path w="2017" h="559">
                  <a:moveTo>
                    <a:pt x="2001" y="0"/>
                  </a:moveTo>
                  <a:lnTo>
                    <a:pt x="0" y="498"/>
                  </a:lnTo>
                  <a:lnTo>
                    <a:pt x="15" y="558"/>
                  </a:lnTo>
                  <a:lnTo>
                    <a:pt x="2016" y="60"/>
                  </a:lnTo>
                  <a:lnTo>
                    <a:pt x="20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2"/>
            <p:cNvSpPr>
              <a:spLocks noChangeArrowheads="1"/>
            </p:cNvSpPr>
            <p:nvPr/>
          </p:nvSpPr>
          <p:spPr bwMode="auto">
            <a:xfrm>
              <a:off x="6705599" y="1795463"/>
              <a:ext cx="725488" cy="201611"/>
            </a:xfrm>
            <a:custGeom>
              <a:avLst/>
              <a:gdLst>
                <a:gd name="T0" fmla="*/ 2001 w 2017"/>
                <a:gd name="T1" fmla="*/ 0 h 559"/>
                <a:gd name="T2" fmla="*/ 0 w 2017"/>
                <a:gd name="T3" fmla="*/ 498 h 559"/>
                <a:gd name="T4" fmla="*/ 15 w 2017"/>
                <a:gd name="T5" fmla="*/ 558 h 559"/>
                <a:gd name="T6" fmla="*/ 2016 w 2017"/>
                <a:gd name="T7" fmla="*/ 60 h 559"/>
              </a:gdLst>
              <a:ahLst/>
              <a:cxnLst>
                <a:cxn ang="0">
                  <a:pos x="T0" y="T1"/>
                </a:cxn>
                <a:cxn ang="0">
                  <a:pos x="T2" y="T3"/>
                </a:cxn>
                <a:cxn ang="0">
                  <a:pos x="T4" y="T5"/>
                </a:cxn>
                <a:cxn ang="0">
                  <a:pos x="T6" y="T7"/>
                </a:cxn>
              </a:cxnLst>
              <a:rect l="0" t="0" r="r" b="b"/>
              <a:pathLst>
                <a:path w="2017" h="559">
                  <a:moveTo>
                    <a:pt x="2001" y="0"/>
                  </a:moveTo>
                  <a:lnTo>
                    <a:pt x="0" y="498"/>
                  </a:lnTo>
                  <a:lnTo>
                    <a:pt x="15" y="558"/>
                  </a:lnTo>
                  <a:lnTo>
                    <a:pt x="2016" y="6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1" name="Freeform 23"/>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 name="T8" fmla="*/ 1909 w 1949"/>
                <a:gd name="T9" fmla="*/ 0 h 1697"/>
              </a:gdLst>
              <a:ahLst/>
              <a:cxnLst>
                <a:cxn ang="0">
                  <a:pos x="T0" y="T1"/>
                </a:cxn>
                <a:cxn ang="0">
                  <a:pos x="T2" y="T3"/>
                </a:cxn>
                <a:cxn ang="0">
                  <a:pos x="T4" y="T5"/>
                </a:cxn>
                <a:cxn ang="0">
                  <a:pos x="T6" y="T7"/>
                </a:cxn>
                <a:cxn ang="0">
                  <a:pos x="T8" y="T9"/>
                </a:cxn>
              </a:cxnLst>
              <a:rect l="0" t="0" r="r" b="b"/>
              <a:pathLst>
                <a:path w="1949" h="1697">
                  <a:moveTo>
                    <a:pt x="1909" y="0"/>
                  </a:moveTo>
                  <a:lnTo>
                    <a:pt x="0" y="1648"/>
                  </a:lnTo>
                  <a:lnTo>
                    <a:pt x="42" y="1696"/>
                  </a:lnTo>
                  <a:lnTo>
                    <a:pt x="1948" y="48"/>
                  </a:lnTo>
                  <a:lnTo>
                    <a:pt x="190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24"/>
            <p:cNvSpPr>
              <a:spLocks noChangeArrowheads="1"/>
            </p:cNvSpPr>
            <p:nvPr/>
          </p:nvSpPr>
          <p:spPr bwMode="auto">
            <a:xfrm>
              <a:off x="9090025" y="2085975"/>
              <a:ext cx="701675" cy="611188"/>
            </a:xfrm>
            <a:custGeom>
              <a:avLst/>
              <a:gdLst>
                <a:gd name="T0" fmla="*/ 1909 w 1949"/>
                <a:gd name="T1" fmla="*/ 0 h 1697"/>
                <a:gd name="T2" fmla="*/ 0 w 1949"/>
                <a:gd name="T3" fmla="*/ 1648 h 1697"/>
                <a:gd name="T4" fmla="*/ 42 w 1949"/>
                <a:gd name="T5" fmla="*/ 1696 h 1697"/>
                <a:gd name="T6" fmla="*/ 1948 w 1949"/>
                <a:gd name="T7" fmla="*/ 48 h 1697"/>
              </a:gdLst>
              <a:ahLst/>
              <a:cxnLst>
                <a:cxn ang="0">
                  <a:pos x="T0" y="T1"/>
                </a:cxn>
                <a:cxn ang="0">
                  <a:pos x="T2" y="T3"/>
                </a:cxn>
                <a:cxn ang="0">
                  <a:pos x="T4" y="T5"/>
                </a:cxn>
                <a:cxn ang="0">
                  <a:pos x="T6" y="T7"/>
                </a:cxn>
              </a:cxnLst>
              <a:rect l="0" t="0" r="r" b="b"/>
              <a:pathLst>
                <a:path w="1949" h="1697">
                  <a:moveTo>
                    <a:pt x="1909" y="0"/>
                  </a:moveTo>
                  <a:lnTo>
                    <a:pt x="0" y="1648"/>
                  </a:lnTo>
                  <a:lnTo>
                    <a:pt x="42" y="1696"/>
                  </a:lnTo>
                  <a:lnTo>
                    <a:pt x="1948" y="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3" name="Freeform 25"/>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 name="T8" fmla="*/ 435 w 436"/>
                <a:gd name="T9" fmla="*/ 243 h 247"/>
              </a:gdLst>
              <a:ahLst/>
              <a:cxnLst>
                <a:cxn ang="0">
                  <a:pos x="T0" y="T1"/>
                </a:cxn>
                <a:cxn ang="0">
                  <a:pos x="T2" y="T3"/>
                </a:cxn>
                <a:cxn ang="0">
                  <a:pos x="T4" y="T5"/>
                </a:cxn>
                <a:cxn ang="0">
                  <a:pos x="T6" y="T7"/>
                </a:cxn>
                <a:cxn ang="0">
                  <a:pos x="T8" y="T9"/>
                </a:cxn>
              </a:cxnLst>
              <a:rect l="0" t="0" r="r" b="b"/>
              <a:pathLst>
                <a:path w="436" h="247">
                  <a:moveTo>
                    <a:pt x="435" y="243"/>
                  </a:moveTo>
                  <a:lnTo>
                    <a:pt x="0" y="0"/>
                  </a:lnTo>
                  <a:lnTo>
                    <a:pt x="0" y="3"/>
                  </a:lnTo>
                  <a:lnTo>
                    <a:pt x="432" y="246"/>
                  </a:lnTo>
                  <a:lnTo>
                    <a:pt x="435" y="24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26"/>
            <p:cNvSpPr>
              <a:spLocks noChangeArrowheads="1"/>
            </p:cNvSpPr>
            <p:nvPr/>
          </p:nvSpPr>
          <p:spPr bwMode="auto">
            <a:xfrm>
              <a:off x="9377363" y="1787525"/>
              <a:ext cx="157162" cy="88900"/>
            </a:xfrm>
            <a:custGeom>
              <a:avLst/>
              <a:gdLst>
                <a:gd name="T0" fmla="*/ 435 w 436"/>
                <a:gd name="T1" fmla="*/ 243 h 247"/>
                <a:gd name="T2" fmla="*/ 0 w 436"/>
                <a:gd name="T3" fmla="*/ 0 h 247"/>
                <a:gd name="T4" fmla="*/ 0 w 436"/>
                <a:gd name="T5" fmla="*/ 3 h 247"/>
                <a:gd name="T6" fmla="*/ 432 w 436"/>
                <a:gd name="T7" fmla="*/ 246 h 247"/>
              </a:gdLst>
              <a:ahLst/>
              <a:cxnLst>
                <a:cxn ang="0">
                  <a:pos x="T0" y="T1"/>
                </a:cxn>
                <a:cxn ang="0">
                  <a:pos x="T2" y="T3"/>
                </a:cxn>
                <a:cxn ang="0">
                  <a:pos x="T4" y="T5"/>
                </a:cxn>
                <a:cxn ang="0">
                  <a:pos x="T6" y="T7"/>
                </a:cxn>
              </a:cxnLst>
              <a:rect l="0" t="0" r="r" b="b"/>
              <a:pathLst>
                <a:path w="436" h="247">
                  <a:moveTo>
                    <a:pt x="435" y="243"/>
                  </a:moveTo>
                  <a:lnTo>
                    <a:pt x="0" y="0"/>
                  </a:lnTo>
                  <a:lnTo>
                    <a:pt x="0" y="3"/>
                  </a:lnTo>
                  <a:lnTo>
                    <a:pt x="432" y="24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5" name="Freeform 27"/>
            <p:cNvSpPr>
              <a:spLocks noChangeArrowheads="1"/>
            </p:cNvSpPr>
            <p:nvPr/>
          </p:nvSpPr>
          <p:spPr bwMode="auto">
            <a:xfrm>
              <a:off x="9367837" y="1873250"/>
              <a:ext cx="196850" cy="933450"/>
            </a:xfrm>
            <a:custGeom>
              <a:avLst/>
              <a:gdLst>
                <a:gd name="T0" fmla="*/ 384 w 547"/>
                <a:gd name="T1" fmla="*/ 1864 h 2593"/>
                <a:gd name="T2" fmla="*/ 381 w 547"/>
                <a:gd name="T3" fmla="*/ 1864 h 2593"/>
                <a:gd name="T4" fmla="*/ 342 w 547"/>
                <a:gd name="T5" fmla="*/ 2340 h 2593"/>
                <a:gd name="T6" fmla="*/ 147 w 547"/>
                <a:gd name="T7" fmla="*/ 2065 h 2593"/>
                <a:gd name="T8" fmla="*/ 15 w 547"/>
                <a:gd name="T9" fmla="*/ 2115 h 2593"/>
                <a:gd name="T10" fmla="*/ 0 w 547"/>
                <a:gd name="T11" fmla="*/ 2592 h 2593"/>
                <a:gd name="T12" fmla="*/ 150 w 547"/>
                <a:gd name="T13" fmla="*/ 2068 h 2593"/>
                <a:gd name="T14" fmla="*/ 384 w 547"/>
                <a:gd name="T15" fmla="*/ 1864 h 2593"/>
                <a:gd name="T16" fmla="*/ 459 w 547"/>
                <a:gd name="T17" fmla="*/ 1438 h 2593"/>
                <a:gd name="T18" fmla="*/ 546 w 547"/>
                <a:gd name="T19" fmla="*/ 944 h 2593"/>
                <a:gd name="T20" fmla="*/ 378 w 547"/>
                <a:gd name="T21" fmla="*/ 491 h 2593"/>
                <a:gd name="T22" fmla="*/ 462 w 547"/>
                <a:gd name="T23" fmla="*/ 0 h 2593"/>
                <a:gd name="T24" fmla="*/ 162 w 547"/>
                <a:gd name="T25" fmla="*/ 297 h 2593"/>
                <a:gd name="T26" fmla="*/ 372 w 547"/>
                <a:gd name="T27" fmla="*/ 491 h 2593"/>
                <a:gd name="T28" fmla="*/ 135 w 547"/>
                <a:gd name="T29" fmla="*/ 980 h 2593"/>
                <a:gd name="T30" fmla="*/ 540 w 547"/>
                <a:gd name="T31" fmla="*/ 947 h 2593"/>
                <a:gd name="T32" fmla="*/ 267 w 547"/>
                <a:gd name="T33" fmla="*/ 1369 h 2593"/>
                <a:gd name="T34" fmla="*/ 381 w 547"/>
                <a:gd name="T35" fmla="*/ 1864 h 2593"/>
                <a:gd name="T36" fmla="*/ 384 w 547"/>
                <a:gd name="T37" fmla="*/ 1864 h 2593"/>
                <a:gd name="T38" fmla="*/ 381 w 547"/>
                <a:gd name="T39" fmla="*/ 1864 h 2593"/>
                <a:gd name="T40" fmla="*/ 384 w 547"/>
                <a:gd name="T41" fmla="*/ 1864 h 2593"/>
                <a:gd name="T42" fmla="*/ 384 w 547"/>
                <a:gd name="T43" fmla="*/ 1864 h 2593"/>
                <a:gd name="T44" fmla="*/ 270 w 547"/>
                <a:gd name="T45" fmla="*/ 1369 h 2593"/>
                <a:gd name="T46" fmla="*/ 546 w 547"/>
                <a:gd name="T47" fmla="*/ 941 h 2593"/>
                <a:gd name="T48" fmla="*/ 141 w 547"/>
                <a:gd name="T49" fmla="*/ 977 h 2593"/>
                <a:gd name="T50" fmla="*/ 378 w 547"/>
                <a:gd name="T51" fmla="*/ 491 h 2593"/>
                <a:gd name="T52" fmla="*/ 168 w 547"/>
                <a:gd name="T53" fmla="*/ 297 h 2593"/>
                <a:gd name="T54" fmla="*/ 456 w 547"/>
                <a:gd name="T55" fmla="*/ 12 h 2593"/>
                <a:gd name="T56" fmla="*/ 372 w 547"/>
                <a:gd name="T57" fmla="*/ 491 h 2593"/>
                <a:gd name="T58" fmla="*/ 540 w 547"/>
                <a:gd name="T59" fmla="*/ 944 h 2593"/>
                <a:gd name="T60" fmla="*/ 456 w 547"/>
                <a:gd name="T61" fmla="*/ 1438 h 2593"/>
                <a:gd name="T62" fmla="*/ 381 w 547"/>
                <a:gd name="T63" fmla="*/ 1864 h 2593"/>
                <a:gd name="T64" fmla="*/ 147 w 547"/>
                <a:gd name="T65" fmla="*/ 2068 h 2593"/>
                <a:gd name="T66" fmla="*/ 6 w 547"/>
                <a:gd name="T67" fmla="*/ 2559 h 2593"/>
                <a:gd name="T68" fmla="*/ 18 w 547"/>
                <a:gd name="T69" fmla="*/ 2119 h 2593"/>
                <a:gd name="T70" fmla="*/ 147 w 547"/>
                <a:gd name="T71" fmla="*/ 2071 h 2593"/>
                <a:gd name="T72" fmla="*/ 345 w 547"/>
                <a:gd name="T73" fmla="*/ 2352 h 2593"/>
                <a:gd name="T74" fmla="*/ 384 w 547"/>
                <a:gd name="T75" fmla="*/ 186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7" h="2593">
                  <a:moveTo>
                    <a:pt x="384" y="1864"/>
                  </a:moveTo>
                  <a:lnTo>
                    <a:pt x="381" y="1864"/>
                  </a:lnTo>
                  <a:lnTo>
                    <a:pt x="342" y="2340"/>
                  </a:lnTo>
                  <a:lnTo>
                    <a:pt x="147" y="2065"/>
                  </a:lnTo>
                  <a:lnTo>
                    <a:pt x="15" y="2115"/>
                  </a:lnTo>
                  <a:lnTo>
                    <a:pt x="0" y="2592"/>
                  </a:lnTo>
                  <a:lnTo>
                    <a:pt x="150" y="2068"/>
                  </a:lnTo>
                  <a:lnTo>
                    <a:pt x="384" y="1864"/>
                  </a:lnTo>
                  <a:lnTo>
                    <a:pt x="459" y="1438"/>
                  </a:lnTo>
                  <a:lnTo>
                    <a:pt x="546" y="944"/>
                  </a:lnTo>
                  <a:lnTo>
                    <a:pt x="378" y="491"/>
                  </a:lnTo>
                  <a:lnTo>
                    <a:pt x="462" y="0"/>
                  </a:lnTo>
                  <a:lnTo>
                    <a:pt x="162" y="297"/>
                  </a:lnTo>
                  <a:lnTo>
                    <a:pt x="372" y="491"/>
                  </a:lnTo>
                  <a:lnTo>
                    <a:pt x="135" y="980"/>
                  </a:lnTo>
                  <a:lnTo>
                    <a:pt x="540" y="947"/>
                  </a:lnTo>
                  <a:lnTo>
                    <a:pt x="267" y="1369"/>
                  </a:lnTo>
                  <a:lnTo>
                    <a:pt x="381" y="1864"/>
                  </a:lnTo>
                  <a:lnTo>
                    <a:pt x="384" y="1864"/>
                  </a:lnTo>
                  <a:lnTo>
                    <a:pt x="381" y="1864"/>
                  </a:lnTo>
                  <a:lnTo>
                    <a:pt x="384" y="1864"/>
                  </a:lnTo>
                  <a:lnTo>
                    <a:pt x="384" y="1864"/>
                  </a:lnTo>
                  <a:lnTo>
                    <a:pt x="270" y="1369"/>
                  </a:lnTo>
                  <a:lnTo>
                    <a:pt x="546" y="941"/>
                  </a:lnTo>
                  <a:lnTo>
                    <a:pt x="141" y="977"/>
                  </a:lnTo>
                  <a:lnTo>
                    <a:pt x="378" y="491"/>
                  </a:lnTo>
                  <a:lnTo>
                    <a:pt x="168" y="297"/>
                  </a:lnTo>
                  <a:lnTo>
                    <a:pt x="456" y="12"/>
                  </a:lnTo>
                  <a:lnTo>
                    <a:pt x="372" y="491"/>
                  </a:lnTo>
                  <a:lnTo>
                    <a:pt x="540" y="944"/>
                  </a:lnTo>
                  <a:lnTo>
                    <a:pt x="456" y="1438"/>
                  </a:lnTo>
                  <a:lnTo>
                    <a:pt x="381" y="1864"/>
                  </a:lnTo>
                  <a:lnTo>
                    <a:pt x="147" y="2068"/>
                  </a:lnTo>
                  <a:lnTo>
                    <a:pt x="6" y="2559"/>
                  </a:lnTo>
                  <a:lnTo>
                    <a:pt x="18" y="2119"/>
                  </a:lnTo>
                  <a:lnTo>
                    <a:pt x="147" y="2071"/>
                  </a:lnTo>
                  <a:lnTo>
                    <a:pt x="345" y="2352"/>
                  </a:lnTo>
                  <a:lnTo>
                    <a:pt x="384" y="186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28"/>
            <p:cNvSpPr>
              <a:spLocks noChangeArrowheads="1"/>
            </p:cNvSpPr>
            <p:nvPr/>
          </p:nvSpPr>
          <p:spPr bwMode="auto">
            <a:xfrm>
              <a:off x="9315450" y="2224088"/>
              <a:ext cx="103188" cy="200025"/>
            </a:xfrm>
            <a:custGeom>
              <a:avLst/>
              <a:gdLst>
                <a:gd name="T0" fmla="*/ 281 w 285"/>
                <a:gd name="T1" fmla="*/ 0 h 555"/>
                <a:gd name="T2" fmla="*/ 281 w 285"/>
                <a:gd name="T3" fmla="*/ 0 h 555"/>
                <a:gd name="T4" fmla="*/ 95 w 285"/>
                <a:gd name="T5" fmla="*/ 3 h 555"/>
                <a:gd name="T6" fmla="*/ 0 w 285"/>
                <a:gd name="T7" fmla="*/ 554 h 555"/>
                <a:gd name="T8" fmla="*/ 284 w 285"/>
                <a:gd name="T9" fmla="*/ 0 h 555"/>
                <a:gd name="T10" fmla="*/ 281 w 285"/>
                <a:gd name="T11" fmla="*/ 0 h 555"/>
                <a:gd name="T12" fmla="*/ 281 w 285"/>
                <a:gd name="T13" fmla="*/ 0 h 555"/>
                <a:gd name="T14" fmla="*/ 278 w 285"/>
                <a:gd name="T15" fmla="*/ 0 h 555"/>
                <a:gd name="T16" fmla="*/ 8 w 285"/>
                <a:gd name="T17" fmla="*/ 530 h 555"/>
                <a:gd name="T18" fmla="*/ 98 w 285"/>
                <a:gd name="T19" fmla="*/ 6 h 555"/>
                <a:gd name="T20" fmla="*/ 281 w 285"/>
                <a:gd name="T21" fmla="*/ 3 h 555"/>
                <a:gd name="T22" fmla="*/ 281 w 285"/>
                <a:gd name="T23" fmla="*/ 0 h 555"/>
                <a:gd name="T24" fmla="*/ 278 w 285"/>
                <a:gd name="T25" fmla="*/ 0 h 555"/>
                <a:gd name="T26" fmla="*/ 281 w 285"/>
                <a:gd name="T27" fmla="*/ 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555">
                  <a:moveTo>
                    <a:pt x="281" y="0"/>
                  </a:moveTo>
                  <a:lnTo>
                    <a:pt x="281" y="0"/>
                  </a:lnTo>
                  <a:lnTo>
                    <a:pt x="95" y="3"/>
                  </a:lnTo>
                  <a:lnTo>
                    <a:pt x="0" y="554"/>
                  </a:lnTo>
                  <a:lnTo>
                    <a:pt x="284" y="0"/>
                  </a:lnTo>
                  <a:lnTo>
                    <a:pt x="281" y="0"/>
                  </a:lnTo>
                  <a:lnTo>
                    <a:pt x="281" y="0"/>
                  </a:lnTo>
                  <a:lnTo>
                    <a:pt x="278" y="0"/>
                  </a:lnTo>
                  <a:lnTo>
                    <a:pt x="8" y="530"/>
                  </a:lnTo>
                  <a:lnTo>
                    <a:pt x="98" y="6"/>
                  </a:lnTo>
                  <a:lnTo>
                    <a:pt x="281" y="3"/>
                  </a:lnTo>
                  <a:lnTo>
                    <a:pt x="281" y="0"/>
                  </a:lnTo>
                  <a:lnTo>
                    <a:pt x="278" y="0"/>
                  </a:lnTo>
                  <a:lnTo>
                    <a:pt x="28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29"/>
            <p:cNvSpPr>
              <a:spLocks noChangeArrowheads="1"/>
            </p:cNvSpPr>
            <p:nvPr/>
          </p:nvSpPr>
          <p:spPr bwMode="auto">
            <a:xfrm>
              <a:off x="9280525" y="1979613"/>
              <a:ext cx="228600" cy="638175"/>
            </a:xfrm>
            <a:custGeom>
              <a:avLst/>
              <a:gdLst>
                <a:gd name="T0" fmla="*/ 407 w 633"/>
                <a:gd name="T1" fmla="*/ 0 h 1772"/>
                <a:gd name="T2" fmla="*/ 0 w 633"/>
                <a:gd name="T3" fmla="*/ 123 h 1772"/>
                <a:gd name="T4" fmla="*/ 377 w 633"/>
                <a:gd name="T5" fmla="*/ 683 h 1772"/>
                <a:gd name="T6" fmla="*/ 254 w 633"/>
                <a:gd name="T7" fmla="*/ 1399 h 1772"/>
                <a:gd name="T8" fmla="*/ 617 w 633"/>
                <a:gd name="T9" fmla="*/ 1564 h 1772"/>
                <a:gd name="T10" fmla="*/ 254 w 633"/>
                <a:gd name="T11" fmla="*/ 1594 h 1772"/>
                <a:gd name="T12" fmla="*/ 389 w 633"/>
                <a:gd name="T13" fmla="*/ 1771 h 1772"/>
                <a:gd name="T14" fmla="*/ 392 w 633"/>
                <a:gd name="T15" fmla="*/ 1768 h 1772"/>
                <a:gd name="T16" fmla="*/ 260 w 633"/>
                <a:gd name="T17" fmla="*/ 1597 h 1772"/>
                <a:gd name="T18" fmla="*/ 632 w 633"/>
                <a:gd name="T19" fmla="*/ 1567 h 1772"/>
                <a:gd name="T20" fmla="*/ 257 w 633"/>
                <a:gd name="T21" fmla="*/ 1396 h 1772"/>
                <a:gd name="T22" fmla="*/ 383 w 633"/>
                <a:gd name="T23" fmla="*/ 680 h 1772"/>
                <a:gd name="T24" fmla="*/ 5 w 633"/>
                <a:gd name="T25" fmla="*/ 125 h 1772"/>
                <a:gd name="T26" fmla="*/ 407 w 633"/>
                <a:gd name="T27" fmla="*/ 3 h 1772"/>
                <a:gd name="T28" fmla="*/ 407 w 633"/>
                <a:gd name="T29" fmla="*/ 0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3" h="1772">
                  <a:moveTo>
                    <a:pt x="407" y="0"/>
                  </a:moveTo>
                  <a:lnTo>
                    <a:pt x="0" y="123"/>
                  </a:lnTo>
                  <a:lnTo>
                    <a:pt x="377" y="683"/>
                  </a:lnTo>
                  <a:lnTo>
                    <a:pt x="254" y="1399"/>
                  </a:lnTo>
                  <a:lnTo>
                    <a:pt x="617" y="1564"/>
                  </a:lnTo>
                  <a:lnTo>
                    <a:pt x="254" y="1594"/>
                  </a:lnTo>
                  <a:lnTo>
                    <a:pt x="389" y="1771"/>
                  </a:lnTo>
                  <a:lnTo>
                    <a:pt x="392" y="1768"/>
                  </a:lnTo>
                  <a:lnTo>
                    <a:pt x="260" y="1597"/>
                  </a:lnTo>
                  <a:lnTo>
                    <a:pt x="632" y="1567"/>
                  </a:lnTo>
                  <a:lnTo>
                    <a:pt x="257" y="1396"/>
                  </a:lnTo>
                  <a:lnTo>
                    <a:pt x="383" y="680"/>
                  </a:lnTo>
                  <a:lnTo>
                    <a:pt x="5" y="125"/>
                  </a:lnTo>
                  <a:lnTo>
                    <a:pt x="407" y="3"/>
                  </a:lnTo>
                  <a:lnTo>
                    <a:pt x="40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30"/>
            <p:cNvSpPr>
              <a:spLocks noChangeArrowheads="1"/>
            </p:cNvSpPr>
            <p:nvPr/>
          </p:nvSpPr>
          <p:spPr bwMode="auto">
            <a:xfrm>
              <a:off x="9137650" y="2003425"/>
              <a:ext cx="234950" cy="481013"/>
            </a:xfrm>
            <a:custGeom>
              <a:avLst/>
              <a:gdLst>
                <a:gd name="T0" fmla="*/ 398 w 654"/>
                <a:gd name="T1" fmla="*/ 60 h 1337"/>
                <a:gd name="T2" fmla="*/ 282 w 654"/>
                <a:gd name="T3" fmla="*/ 0 h 1337"/>
                <a:gd name="T4" fmla="*/ 587 w 654"/>
                <a:gd name="T5" fmla="*/ 617 h 1337"/>
                <a:gd name="T6" fmla="*/ 147 w 654"/>
                <a:gd name="T7" fmla="*/ 428 h 1337"/>
                <a:gd name="T8" fmla="*/ 314 w 654"/>
                <a:gd name="T9" fmla="*/ 776 h 1337"/>
                <a:gd name="T10" fmla="*/ 0 w 654"/>
                <a:gd name="T11" fmla="*/ 905 h 1337"/>
                <a:gd name="T12" fmla="*/ 498 w 654"/>
                <a:gd name="T13" fmla="*/ 1162 h 1337"/>
                <a:gd name="T14" fmla="*/ 650 w 654"/>
                <a:gd name="T15" fmla="*/ 1336 h 1337"/>
                <a:gd name="T16" fmla="*/ 653 w 654"/>
                <a:gd name="T17" fmla="*/ 1333 h 1337"/>
                <a:gd name="T18" fmla="*/ 500 w 654"/>
                <a:gd name="T19" fmla="*/ 1159 h 1337"/>
                <a:gd name="T20" fmla="*/ 12 w 654"/>
                <a:gd name="T21" fmla="*/ 905 h 1337"/>
                <a:gd name="T22" fmla="*/ 321 w 654"/>
                <a:gd name="T23" fmla="*/ 779 h 1337"/>
                <a:gd name="T24" fmla="*/ 156 w 654"/>
                <a:gd name="T25" fmla="*/ 437 h 1337"/>
                <a:gd name="T26" fmla="*/ 596 w 654"/>
                <a:gd name="T27" fmla="*/ 626 h 1337"/>
                <a:gd name="T28" fmla="*/ 291 w 654"/>
                <a:gd name="T29" fmla="*/ 9 h 1337"/>
                <a:gd name="T30" fmla="*/ 398 w 654"/>
                <a:gd name="T31" fmla="*/ 62 h 1337"/>
                <a:gd name="T32" fmla="*/ 398 w 654"/>
                <a:gd name="T33" fmla="*/ 60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4" h="1337">
                  <a:moveTo>
                    <a:pt x="398" y="60"/>
                  </a:moveTo>
                  <a:lnTo>
                    <a:pt x="282" y="0"/>
                  </a:lnTo>
                  <a:lnTo>
                    <a:pt x="587" y="617"/>
                  </a:lnTo>
                  <a:lnTo>
                    <a:pt x="147" y="428"/>
                  </a:lnTo>
                  <a:lnTo>
                    <a:pt x="314" y="776"/>
                  </a:lnTo>
                  <a:lnTo>
                    <a:pt x="0" y="905"/>
                  </a:lnTo>
                  <a:lnTo>
                    <a:pt x="498" y="1162"/>
                  </a:lnTo>
                  <a:lnTo>
                    <a:pt x="650" y="1336"/>
                  </a:lnTo>
                  <a:lnTo>
                    <a:pt x="653" y="1333"/>
                  </a:lnTo>
                  <a:lnTo>
                    <a:pt x="500" y="1159"/>
                  </a:lnTo>
                  <a:lnTo>
                    <a:pt x="12" y="905"/>
                  </a:lnTo>
                  <a:lnTo>
                    <a:pt x="321" y="779"/>
                  </a:lnTo>
                  <a:lnTo>
                    <a:pt x="156" y="437"/>
                  </a:lnTo>
                  <a:lnTo>
                    <a:pt x="596" y="626"/>
                  </a:lnTo>
                  <a:lnTo>
                    <a:pt x="291" y="9"/>
                  </a:lnTo>
                  <a:lnTo>
                    <a:pt x="398" y="62"/>
                  </a:lnTo>
                  <a:lnTo>
                    <a:pt x="398"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31"/>
            <p:cNvSpPr>
              <a:spLocks noChangeArrowheads="1"/>
            </p:cNvSpPr>
            <p:nvPr/>
          </p:nvSpPr>
          <p:spPr bwMode="auto">
            <a:xfrm>
              <a:off x="9021764" y="2743200"/>
              <a:ext cx="77787" cy="200025"/>
            </a:xfrm>
            <a:custGeom>
              <a:avLst/>
              <a:gdLst>
                <a:gd name="T0" fmla="*/ 212 w 216"/>
                <a:gd name="T1" fmla="*/ 528 h 556"/>
                <a:gd name="T2" fmla="*/ 215 w 216"/>
                <a:gd name="T3" fmla="*/ 528 h 556"/>
                <a:gd name="T4" fmla="*/ 92 w 216"/>
                <a:gd name="T5" fmla="*/ 0 h 556"/>
                <a:gd name="T6" fmla="*/ 0 w 216"/>
                <a:gd name="T7" fmla="*/ 555 h 556"/>
                <a:gd name="T8" fmla="*/ 215 w 216"/>
                <a:gd name="T9" fmla="*/ 531 h 556"/>
                <a:gd name="T10" fmla="*/ 215 w 216"/>
                <a:gd name="T11" fmla="*/ 528 h 556"/>
                <a:gd name="T12" fmla="*/ 212 w 216"/>
                <a:gd name="T13" fmla="*/ 528 h 556"/>
                <a:gd name="T14" fmla="*/ 212 w 216"/>
                <a:gd name="T15" fmla="*/ 528 h 556"/>
                <a:gd name="T16" fmla="*/ 5 w 216"/>
                <a:gd name="T17" fmla="*/ 551 h 556"/>
                <a:gd name="T18" fmla="*/ 92 w 216"/>
                <a:gd name="T19" fmla="*/ 21 h 556"/>
                <a:gd name="T20" fmla="*/ 212 w 216"/>
                <a:gd name="T21" fmla="*/ 531 h 556"/>
                <a:gd name="T22" fmla="*/ 212 w 216"/>
                <a:gd name="T23" fmla="*/ 52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556">
                  <a:moveTo>
                    <a:pt x="212" y="528"/>
                  </a:moveTo>
                  <a:lnTo>
                    <a:pt x="215" y="528"/>
                  </a:lnTo>
                  <a:lnTo>
                    <a:pt x="92" y="0"/>
                  </a:lnTo>
                  <a:lnTo>
                    <a:pt x="0" y="555"/>
                  </a:lnTo>
                  <a:lnTo>
                    <a:pt x="215" y="531"/>
                  </a:lnTo>
                  <a:lnTo>
                    <a:pt x="215" y="528"/>
                  </a:lnTo>
                  <a:lnTo>
                    <a:pt x="212" y="528"/>
                  </a:lnTo>
                  <a:lnTo>
                    <a:pt x="212" y="528"/>
                  </a:lnTo>
                  <a:lnTo>
                    <a:pt x="5" y="551"/>
                  </a:lnTo>
                  <a:lnTo>
                    <a:pt x="92" y="21"/>
                  </a:lnTo>
                  <a:lnTo>
                    <a:pt x="212" y="531"/>
                  </a:lnTo>
                  <a:lnTo>
                    <a:pt x="212" y="5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32"/>
            <p:cNvSpPr>
              <a:spLocks noChangeArrowheads="1"/>
            </p:cNvSpPr>
            <p:nvPr/>
          </p:nvSpPr>
          <p:spPr bwMode="auto">
            <a:xfrm>
              <a:off x="9043988" y="1571624"/>
              <a:ext cx="282575" cy="457199"/>
            </a:xfrm>
            <a:custGeom>
              <a:avLst/>
              <a:gdLst>
                <a:gd name="T0" fmla="*/ 477 w 786"/>
                <a:gd name="T1" fmla="*/ 452 h 1268"/>
                <a:gd name="T2" fmla="*/ 126 w 786"/>
                <a:gd name="T3" fmla="*/ 321 h 1268"/>
                <a:gd name="T4" fmla="*/ 234 w 786"/>
                <a:gd name="T5" fmla="*/ 24 h 1268"/>
                <a:gd name="T6" fmla="*/ 0 w 786"/>
                <a:gd name="T7" fmla="*/ 0 h 1268"/>
                <a:gd name="T8" fmla="*/ 270 w 786"/>
                <a:gd name="T9" fmla="*/ 719 h 1268"/>
                <a:gd name="T10" fmla="*/ 662 w 786"/>
                <a:gd name="T11" fmla="*/ 1267 h 1268"/>
                <a:gd name="T12" fmla="*/ 480 w 786"/>
                <a:gd name="T13" fmla="*/ 458 h 1268"/>
                <a:gd name="T14" fmla="*/ 785 w 786"/>
                <a:gd name="T15" fmla="*/ 584 h 1268"/>
                <a:gd name="T16" fmla="*/ 237 w 786"/>
                <a:gd name="T17" fmla="*/ 27 h 1268"/>
                <a:gd name="T18" fmla="*/ 666 w 786"/>
                <a:gd name="T19" fmla="*/ 72 h 1268"/>
                <a:gd name="T20" fmla="*/ 666 w 786"/>
                <a:gd name="T21" fmla="*/ 66 h 1268"/>
                <a:gd name="T22" fmla="*/ 225 w 786"/>
                <a:gd name="T23" fmla="*/ 24 h 1268"/>
                <a:gd name="T24" fmla="*/ 770 w 786"/>
                <a:gd name="T25" fmla="*/ 572 h 1268"/>
                <a:gd name="T26" fmla="*/ 474 w 786"/>
                <a:gd name="T27" fmla="*/ 452 h 1268"/>
                <a:gd name="T28" fmla="*/ 654 w 786"/>
                <a:gd name="T29" fmla="*/ 1249 h 1268"/>
                <a:gd name="T30" fmla="*/ 273 w 786"/>
                <a:gd name="T31" fmla="*/ 716 h 1268"/>
                <a:gd name="T32" fmla="*/ 6 w 786"/>
                <a:gd name="T33" fmla="*/ 6 h 1268"/>
                <a:gd name="T34" fmla="*/ 228 w 786"/>
                <a:gd name="T35" fmla="*/ 27 h 1268"/>
                <a:gd name="T36" fmla="*/ 120 w 786"/>
                <a:gd name="T37" fmla="*/ 324 h 1268"/>
                <a:gd name="T38" fmla="*/ 477 w 786"/>
                <a:gd name="T39" fmla="*/ 456 h 1268"/>
                <a:gd name="T40" fmla="*/ 477 w 786"/>
                <a:gd name="T41" fmla="*/ 4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1268">
                  <a:moveTo>
                    <a:pt x="477" y="452"/>
                  </a:moveTo>
                  <a:lnTo>
                    <a:pt x="126" y="321"/>
                  </a:lnTo>
                  <a:lnTo>
                    <a:pt x="234" y="24"/>
                  </a:lnTo>
                  <a:lnTo>
                    <a:pt x="0" y="0"/>
                  </a:lnTo>
                  <a:lnTo>
                    <a:pt x="270" y="719"/>
                  </a:lnTo>
                  <a:lnTo>
                    <a:pt x="662" y="1267"/>
                  </a:lnTo>
                  <a:lnTo>
                    <a:pt x="480" y="458"/>
                  </a:lnTo>
                  <a:lnTo>
                    <a:pt x="785" y="584"/>
                  </a:lnTo>
                  <a:lnTo>
                    <a:pt x="237" y="27"/>
                  </a:lnTo>
                  <a:lnTo>
                    <a:pt x="666" y="72"/>
                  </a:lnTo>
                  <a:lnTo>
                    <a:pt x="666" y="66"/>
                  </a:lnTo>
                  <a:lnTo>
                    <a:pt x="225" y="24"/>
                  </a:lnTo>
                  <a:lnTo>
                    <a:pt x="770" y="572"/>
                  </a:lnTo>
                  <a:lnTo>
                    <a:pt x="474" y="452"/>
                  </a:lnTo>
                  <a:lnTo>
                    <a:pt x="654" y="1249"/>
                  </a:lnTo>
                  <a:lnTo>
                    <a:pt x="273" y="716"/>
                  </a:lnTo>
                  <a:lnTo>
                    <a:pt x="6" y="6"/>
                  </a:lnTo>
                  <a:lnTo>
                    <a:pt x="228" y="27"/>
                  </a:lnTo>
                  <a:lnTo>
                    <a:pt x="120" y="324"/>
                  </a:lnTo>
                  <a:lnTo>
                    <a:pt x="477" y="456"/>
                  </a:lnTo>
                  <a:lnTo>
                    <a:pt x="477" y="45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33"/>
            <p:cNvSpPr>
              <a:spLocks noChangeArrowheads="1"/>
            </p:cNvSpPr>
            <p:nvPr/>
          </p:nvSpPr>
          <p:spPr bwMode="auto">
            <a:xfrm>
              <a:off x="8880475" y="1571624"/>
              <a:ext cx="363538" cy="1258887"/>
            </a:xfrm>
            <a:custGeom>
              <a:avLst/>
              <a:gdLst>
                <a:gd name="T0" fmla="*/ 650 w 1008"/>
                <a:gd name="T1" fmla="*/ 2670 h 3498"/>
                <a:gd name="T2" fmla="*/ 360 w 1008"/>
                <a:gd name="T3" fmla="*/ 2496 h 3498"/>
                <a:gd name="T4" fmla="*/ 183 w 1008"/>
                <a:gd name="T5" fmla="*/ 2253 h 3498"/>
                <a:gd name="T6" fmla="*/ 713 w 1008"/>
                <a:gd name="T7" fmla="*/ 2107 h 3498"/>
                <a:gd name="T8" fmla="*/ 81 w 1008"/>
                <a:gd name="T9" fmla="*/ 2799 h 3498"/>
                <a:gd name="T10" fmla="*/ 293 w 1008"/>
                <a:gd name="T11" fmla="*/ 2856 h 3498"/>
                <a:gd name="T12" fmla="*/ 0 w 1008"/>
                <a:gd name="T13" fmla="*/ 3302 h 3498"/>
                <a:gd name="T14" fmla="*/ 186 w 1008"/>
                <a:gd name="T15" fmla="*/ 3497 h 3498"/>
                <a:gd name="T16" fmla="*/ 234 w 1008"/>
                <a:gd name="T17" fmla="*/ 3218 h 3498"/>
                <a:gd name="T18" fmla="*/ 488 w 1008"/>
                <a:gd name="T19" fmla="*/ 3263 h 3498"/>
                <a:gd name="T20" fmla="*/ 302 w 1008"/>
                <a:gd name="T21" fmla="*/ 2859 h 3498"/>
                <a:gd name="T22" fmla="*/ 833 w 1008"/>
                <a:gd name="T23" fmla="*/ 3137 h 3498"/>
                <a:gd name="T24" fmla="*/ 653 w 1008"/>
                <a:gd name="T25" fmla="*/ 2673 h 3498"/>
                <a:gd name="T26" fmla="*/ 845 w 1008"/>
                <a:gd name="T27" fmla="*/ 2634 h 3498"/>
                <a:gd name="T28" fmla="*/ 722 w 1008"/>
                <a:gd name="T29" fmla="*/ 2101 h 3498"/>
                <a:gd name="T30" fmla="*/ 428 w 1008"/>
                <a:gd name="T31" fmla="*/ 1933 h 3498"/>
                <a:gd name="T32" fmla="*/ 872 w 1008"/>
                <a:gd name="T33" fmla="*/ 1627 h 3498"/>
                <a:gd name="T34" fmla="*/ 335 w 1008"/>
                <a:gd name="T35" fmla="*/ 1513 h 3498"/>
                <a:gd name="T36" fmla="*/ 1007 w 1008"/>
                <a:gd name="T37" fmla="*/ 1199 h 3498"/>
                <a:gd name="T38" fmla="*/ 201 w 1008"/>
                <a:gd name="T39" fmla="*/ 1184 h 3498"/>
                <a:gd name="T40" fmla="*/ 728 w 1008"/>
                <a:gd name="T41" fmla="*/ 713 h 3498"/>
                <a:gd name="T42" fmla="*/ 464 w 1008"/>
                <a:gd name="T43" fmla="*/ 668 h 3498"/>
                <a:gd name="T44" fmla="*/ 458 w 1008"/>
                <a:gd name="T45" fmla="*/ 0 h 3498"/>
                <a:gd name="T46" fmla="*/ 455 w 1008"/>
                <a:gd name="T47" fmla="*/ 0 h 3498"/>
                <a:gd name="T48" fmla="*/ 461 w 1008"/>
                <a:gd name="T49" fmla="*/ 671 h 3498"/>
                <a:gd name="T50" fmla="*/ 719 w 1008"/>
                <a:gd name="T51" fmla="*/ 716 h 3498"/>
                <a:gd name="T52" fmla="*/ 192 w 1008"/>
                <a:gd name="T53" fmla="*/ 1187 h 3498"/>
                <a:gd name="T54" fmla="*/ 989 w 1008"/>
                <a:gd name="T55" fmla="*/ 1205 h 3498"/>
                <a:gd name="T56" fmla="*/ 324 w 1008"/>
                <a:gd name="T57" fmla="*/ 1513 h 3498"/>
                <a:gd name="T58" fmla="*/ 860 w 1008"/>
                <a:gd name="T59" fmla="*/ 1630 h 3498"/>
                <a:gd name="T60" fmla="*/ 422 w 1008"/>
                <a:gd name="T61" fmla="*/ 1933 h 3498"/>
                <a:gd name="T62" fmla="*/ 716 w 1008"/>
                <a:gd name="T63" fmla="*/ 2104 h 3498"/>
                <a:gd name="T64" fmla="*/ 839 w 1008"/>
                <a:gd name="T65" fmla="*/ 2631 h 3498"/>
                <a:gd name="T66" fmla="*/ 647 w 1008"/>
                <a:gd name="T67" fmla="*/ 2670 h 3498"/>
                <a:gd name="T68" fmla="*/ 827 w 1008"/>
                <a:gd name="T69" fmla="*/ 3128 h 3498"/>
                <a:gd name="T70" fmla="*/ 293 w 1008"/>
                <a:gd name="T71" fmla="*/ 2850 h 3498"/>
                <a:gd name="T72" fmla="*/ 482 w 1008"/>
                <a:gd name="T73" fmla="*/ 3257 h 3498"/>
                <a:gd name="T74" fmla="*/ 230 w 1008"/>
                <a:gd name="T75" fmla="*/ 3215 h 3498"/>
                <a:gd name="T76" fmla="*/ 183 w 1008"/>
                <a:gd name="T77" fmla="*/ 3488 h 3498"/>
                <a:gd name="T78" fmla="*/ 6 w 1008"/>
                <a:gd name="T79" fmla="*/ 3302 h 3498"/>
                <a:gd name="T80" fmla="*/ 299 w 1008"/>
                <a:gd name="T81" fmla="*/ 2853 h 3498"/>
                <a:gd name="T82" fmla="*/ 87 w 1008"/>
                <a:gd name="T83" fmla="*/ 2799 h 3498"/>
                <a:gd name="T84" fmla="*/ 725 w 1008"/>
                <a:gd name="T85" fmla="*/ 2097 h 3498"/>
                <a:gd name="T86" fmla="*/ 176 w 1008"/>
                <a:gd name="T87" fmla="*/ 2253 h 3498"/>
                <a:gd name="T88" fmla="*/ 357 w 1008"/>
                <a:gd name="T89" fmla="*/ 2499 h 3498"/>
                <a:gd name="T90" fmla="*/ 650 w 1008"/>
                <a:gd name="T91" fmla="*/ 2673 h 3498"/>
                <a:gd name="T92" fmla="*/ 650 w 1008"/>
                <a:gd name="T93" fmla="*/ 2670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8" h="3498">
                  <a:moveTo>
                    <a:pt x="650" y="2670"/>
                  </a:moveTo>
                  <a:lnTo>
                    <a:pt x="360" y="2496"/>
                  </a:lnTo>
                  <a:lnTo>
                    <a:pt x="183" y="2253"/>
                  </a:lnTo>
                  <a:lnTo>
                    <a:pt x="713" y="2107"/>
                  </a:lnTo>
                  <a:lnTo>
                    <a:pt x="81" y="2799"/>
                  </a:lnTo>
                  <a:lnTo>
                    <a:pt x="293" y="2856"/>
                  </a:lnTo>
                  <a:lnTo>
                    <a:pt x="0" y="3302"/>
                  </a:lnTo>
                  <a:lnTo>
                    <a:pt x="186" y="3497"/>
                  </a:lnTo>
                  <a:lnTo>
                    <a:pt x="234" y="3218"/>
                  </a:lnTo>
                  <a:lnTo>
                    <a:pt x="488" y="3263"/>
                  </a:lnTo>
                  <a:lnTo>
                    <a:pt x="302" y="2859"/>
                  </a:lnTo>
                  <a:lnTo>
                    <a:pt x="833" y="3137"/>
                  </a:lnTo>
                  <a:lnTo>
                    <a:pt x="653" y="2673"/>
                  </a:lnTo>
                  <a:lnTo>
                    <a:pt x="845" y="2634"/>
                  </a:lnTo>
                  <a:lnTo>
                    <a:pt x="722" y="2101"/>
                  </a:lnTo>
                  <a:lnTo>
                    <a:pt x="428" y="1933"/>
                  </a:lnTo>
                  <a:lnTo>
                    <a:pt x="872" y="1627"/>
                  </a:lnTo>
                  <a:lnTo>
                    <a:pt x="335" y="1513"/>
                  </a:lnTo>
                  <a:lnTo>
                    <a:pt x="1007" y="1199"/>
                  </a:lnTo>
                  <a:lnTo>
                    <a:pt x="201" y="1184"/>
                  </a:lnTo>
                  <a:lnTo>
                    <a:pt x="728" y="713"/>
                  </a:lnTo>
                  <a:lnTo>
                    <a:pt x="464" y="668"/>
                  </a:lnTo>
                  <a:lnTo>
                    <a:pt x="458" y="0"/>
                  </a:lnTo>
                  <a:lnTo>
                    <a:pt x="455" y="0"/>
                  </a:lnTo>
                  <a:lnTo>
                    <a:pt x="461" y="671"/>
                  </a:lnTo>
                  <a:lnTo>
                    <a:pt x="719" y="716"/>
                  </a:lnTo>
                  <a:lnTo>
                    <a:pt x="192" y="1187"/>
                  </a:lnTo>
                  <a:lnTo>
                    <a:pt x="989" y="1205"/>
                  </a:lnTo>
                  <a:lnTo>
                    <a:pt x="324" y="1513"/>
                  </a:lnTo>
                  <a:lnTo>
                    <a:pt x="860" y="1630"/>
                  </a:lnTo>
                  <a:lnTo>
                    <a:pt x="422" y="1933"/>
                  </a:lnTo>
                  <a:lnTo>
                    <a:pt x="716" y="2104"/>
                  </a:lnTo>
                  <a:lnTo>
                    <a:pt x="839" y="2631"/>
                  </a:lnTo>
                  <a:lnTo>
                    <a:pt x="647" y="2670"/>
                  </a:lnTo>
                  <a:lnTo>
                    <a:pt x="827" y="3128"/>
                  </a:lnTo>
                  <a:lnTo>
                    <a:pt x="293" y="2850"/>
                  </a:lnTo>
                  <a:lnTo>
                    <a:pt x="482" y="3257"/>
                  </a:lnTo>
                  <a:lnTo>
                    <a:pt x="230" y="3215"/>
                  </a:lnTo>
                  <a:lnTo>
                    <a:pt x="183" y="3488"/>
                  </a:lnTo>
                  <a:lnTo>
                    <a:pt x="6" y="3302"/>
                  </a:lnTo>
                  <a:lnTo>
                    <a:pt x="299" y="2853"/>
                  </a:lnTo>
                  <a:lnTo>
                    <a:pt x="87" y="2799"/>
                  </a:lnTo>
                  <a:lnTo>
                    <a:pt x="725" y="2097"/>
                  </a:lnTo>
                  <a:lnTo>
                    <a:pt x="176" y="2253"/>
                  </a:lnTo>
                  <a:lnTo>
                    <a:pt x="357" y="2499"/>
                  </a:lnTo>
                  <a:lnTo>
                    <a:pt x="650" y="2673"/>
                  </a:lnTo>
                  <a:lnTo>
                    <a:pt x="650" y="267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34"/>
            <p:cNvSpPr>
              <a:spLocks noChangeArrowheads="1"/>
            </p:cNvSpPr>
            <p:nvPr/>
          </p:nvSpPr>
          <p:spPr bwMode="auto">
            <a:xfrm>
              <a:off x="8789988" y="1590674"/>
              <a:ext cx="636587" cy="1352550"/>
            </a:xfrm>
            <a:custGeom>
              <a:avLst/>
              <a:gdLst>
                <a:gd name="T0" fmla="*/ 438 w 1769"/>
                <a:gd name="T1" fmla="*/ 3440 h 3759"/>
                <a:gd name="T2" fmla="*/ 0 w 1769"/>
                <a:gd name="T3" fmla="*/ 3527 h 3759"/>
                <a:gd name="T4" fmla="*/ 653 w 1769"/>
                <a:gd name="T5" fmla="*/ 3758 h 3759"/>
                <a:gd name="T6" fmla="*/ 441 w 1769"/>
                <a:gd name="T7" fmla="*/ 3440 h 3759"/>
                <a:gd name="T8" fmla="*/ 740 w 1769"/>
                <a:gd name="T9" fmla="*/ 3212 h 3759"/>
                <a:gd name="T10" fmla="*/ 1085 w 1769"/>
                <a:gd name="T11" fmla="*/ 3083 h 3759"/>
                <a:gd name="T12" fmla="*/ 1094 w 1769"/>
                <a:gd name="T13" fmla="*/ 2583 h 3759"/>
                <a:gd name="T14" fmla="*/ 1465 w 1769"/>
                <a:gd name="T15" fmla="*/ 2304 h 3759"/>
                <a:gd name="T16" fmla="*/ 1286 w 1769"/>
                <a:gd name="T17" fmla="*/ 1924 h 3759"/>
                <a:gd name="T18" fmla="*/ 1558 w 1769"/>
                <a:gd name="T19" fmla="*/ 1768 h 3759"/>
                <a:gd name="T20" fmla="*/ 1366 w 1769"/>
                <a:gd name="T21" fmla="*/ 1205 h 3759"/>
                <a:gd name="T22" fmla="*/ 1483 w 1769"/>
                <a:gd name="T23" fmla="*/ 524 h 3759"/>
                <a:gd name="T24" fmla="*/ 1376 w 1769"/>
                <a:gd name="T25" fmla="*/ 33 h 3759"/>
                <a:gd name="T26" fmla="*/ 1627 w 1769"/>
                <a:gd name="T27" fmla="*/ 545 h 3759"/>
                <a:gd name="T28" fmla="*/ 1478 w 1769"/>
                <a:gd name="T29" fmla="*/ 521 h 3759"/>
                <a:gd name="T30" fmla="*/ 1765 w 1769"/>
                <a:gd name="T31" fmla="*/ 1085 h 3759"/>
                <a:gd name="T32" fmla="*/ 1768 w 1769"/>
                <a:gd name="T33" fmla="*/ 1082 h 3759"/>
                <a:gd name="T34" fmla="*/ 1486 w 1769"/>
                <a:gd name="T35" fmla="*/ 527 h 3759"/>
                <a:gd name="T36" fmla="*/ 1633 w 1769"/>
                <a:gd name="T37" fmla="*/ 551 h 3759"/>
                <a:gd name="T38" fmla="*/ 1363 w 1769"/>
                <a:gd name="T39" fmla="*/ 0 h 3759"/>
                <a:gd name="T40" fmla="*/ 1480 w 1769"/>
                <a:gd name="T41" fmla="*/ 524 h 3759"/>
                <a:gd name="T42" fmla="*/ 1361 w 1769"/>
                <a:gd name="T43" fmla="*/ 1205 h 3759"/>
                <a:gd name="T44" fmla="*/ 1555 w 1769"/>
                <a:gd name="T45" fmla="*/ 1765 h 3759"/>
                <a:gd name="T46" fmla="*/ 1283 w 1769"/>
                <a:gd name="T47" fmla="*/ 1921 h 3759"/>
                <a:gd name="T48" fmla="*/ 1460 w 1769"/>
                <a:gd name="T49" fmla="*/ 2304 h 3759"/>
                <a:gd name="T50" fmla="*/ 1091 w 1769"/>
                <a:gd name="T51" fmla="*/ 2580 h 3759"/>
                <a:gd name="T52" fmla="*/ 1079 w 1769"/>
                <a:gd name="T53" fmla="*/ 3081 h 3759"/>
                <a:gd name="T54" fmla="*/ 737 w 1769"/>
                <a:gd name="T55" fmla="*/ 3209 h 3759"/>
                <a:gd name="T56" fmla="*/ 435 w 1769"/>
                <a:gd name="T57" fmla="*/ 3440 h 3759"/>
                <a:gd name="T58" fmla="*/ 641 w 1769"/>
                <a:gd name="T59" fmla="*/ 3749 h 3759"/>
                <a:gd name="T60" fmla="*/ 15 w 1769"/>
                <a:gd name="T61" fmla="*/ 3527 h 3759"/>
                <a:gd name="T62" fmla="*/ 438 w 1769"/>
                <a:gd name="T63" fmla="*/ 3443 h 3759"/>
                <a:gd name="T64" fmla="*/ 438 w 1769"/>
                <a:gd name="T65" fmla="*/ 3440 h 3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9" h="3759">
                  <a:moveTo>
                    <a:pt x="438" y="3440"/>
                  </a:moveTo>
                  <a:lnTo>
                    <a:pt x="0" y="3527"/>
                  </a:lnTo>
                  <a:lnTo>
                    <a:pt x="653" y="3758"/>
                  </a:lnTo>
                  <a:lnTo>
                    <a:pt x="441" y="3440"/>
                  </a:lnTo>
                  <a:lnTo>
                    <a:pt x="740" y="3212"/>
                  </a:lnTo>
                  <a:lnTo>
                    <a:pt x="1085" y="3083"/>
                  </a:lnTo>
                  <a:lnTo>
                    <a:pt x="1094" y="2583"/>
                  </a:lnTo>
                  <a:lnTo>
                    <a:pt x="1465" y="2304"/>
                  </a:lnTo>
                  <a:lnTo>
                    <a:pt x="1286" y="1924"/>
                  </a:lnTo>
                  <a:lnTo>
                    <a:pt x="1558" y="1768"/>
                  </a:lnTo>
                  <a:lnTo>
                    <a:pt x="1366" y="1205"/>
                  </a:lnTo>
                  <a:lnTo>
                    <a:pt x="1483" y="524"/>
                  </a:lnTo>
                  <a:lnTo>
                    <a:pt x="1376" y="33"/>
                  </a:lnTo>
                  <a:lnTo>
                    <a:pt x="1627" y="545"/>
                  </a:lnTo>
                  <a:lnTo>
                    <a:pt x="1478" y="521"/>
                  </a:lnTo>
                  <a:lnTo>
                    <a:pt x="1765" y="1085"/>
                  </a:lnTo>
                  <a:lnTo>
                    <a:pt x="1768" y="1082"/>
                  </a:lnTo>
                  <a:lnTo>
                    <a:pt x="1486" y="527"/>
                  </a:lnTo>
                  <a:lnTo>
                    <a:pt x="1633" y="551"/>
                  </a:lnTo>
                  <a:lnTo>
                    <a:pt x="1363" y="0"/>
                  </a:lnTo>
                  <a:lnTo>
                    <a:pt x="1480" y="524"/>
                  </a:lnTo>
                  <a:lnTo>
                    <a:pt x="1361" y="1205"/>
                  </a:lnTo>
                  <a:lnTo>
                    <a:pt x="1555" y="1765"/>
                  </a:lnTo>
                  <a:lnTo>
                    <a:pt x="1283" y="1921"/>
                  </a:lnTo>
                  <a:lnTo>
                    <a:pt x="1460" y="2304"/>
                  </a:lnTo>
                  <a:lnTo>
                    <a:pt x="1091" y="2580"/>
                  </a:lnTo>
                  <a:lnTo>
                    <a:pt x="1079" y="3081"/>
                  </a:lnTo>
                  <a:lnTo>
                    <a:pt x="737" y="3209"/>
                  </a:lnTo>
                  <a:lnTo>
                    <a:pt x="435" y="3440"/>
                  </a:lnTo>
                  <a:lnTo>
                    <a:pt x="641" y="3749"/>
                  </a:lnTo>
                  <a:lnTo>
                    <a:pt x="15" y="3527"/>
                  </a:lnTo>
                  <a:lnTo>
                    <a:pt x="438" y="3443"/>
                  </a:lnTo>
                  <a:lnTo>
                    <a:pt x="438" y="344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35"/>
            <p:cNvSpPr>
              <a:spLocks noChangeArrowheads="1"/>
            </p:cNvSpPr>
            <p:nvPr/>
          </p:nvSpPr>
          <p:spPr bwMode="auto">
            <a:xfrm>
              <a:off x="8696325" y="1658938"/>
              <a:ext cx="354013" cy="531812"/>
            </a:xfrm>
            <a:custGeom>
              <a:avLst/>
              <a:gdLst>
                <a:gd name="T0" fmla="*/ 707 w 984"/>
                <a:gd name="T1" fmla="*/ 941 h 1478"/>
                <a:gd name="T2" fmla="*/ 258 w 984"/>
                <a:gd name="T3" fmla="*/ 1459 h 1478"/>
                <a:gd name="T4" fmla="*/ 393 w 984"/>
                <a:gd name="T5" fmla="*/ 959 h 1478"/>
                <a:gd name="T6" fmla="*/ 714 w 984"/>
                <a:gd name="T7" fmla="*/ 944 h 1478"/>
                <a:gd name="T8" fmla="*/ 12 w 984"/>
                <a:gd name="T9" fmla="*/ 192 h 1478"/>
                <a:gd name="T10" fmla="*/ 983 w 984"/>
                <a:gd name="T11" fmla="*/ 431 h 1478"/>
                <a:gd name="T12" fmla="*/ 564 w 984"/>
                <a:gd name="T13" fmla="*/ 6 h 1478"/>
                <a:gd name="T14" fmla="*/ 696 w 984"/>
                <a:gd name="T15" fmla="*/ 11 h 1478"/>
                <a:gd name="T16" fmla="*/ 696 w 984"/>
                <a:gd name="T17" fmla="*/ 6 h 1478"/>
                <a:gd name="T18" fmla="*/ 555 w 984"/>
                <a:gd name="T19" fmla="*/ 0 h 1478"/>
                <a:gd name="T20" fmla="*/ 968 w 984"/>
                <a:gd name="T21" fmla="*/ 422 h 1478"/>
                <a:gd name="T22" fmla="*/ 0 w 984"/>
                <a:gd name="T23" fmla="*/ 182 h 1478"/>
                <a:gd name="T24" fmla="*/ 705 w 984"/>
                <a:gd name="T25" fmla="*/ 941 h 1478"/>
                <a:gd name="T26" fmla="*/ 390 w 984"/>
                <a:gd name="T27" fmla="*/ 956 h 1478"/>
                <a:gd name="T28" fmla="*/ 249 w 984"/>
                <a:gd name="T29" fmla="*/ 1477 h 1478"/>
                <a:gd name="T30" fmla="*/ 711 w 984"/>
                <a:gd name="T31" fmla="*/ 944 h 1478"/>
                <a:gd name="T32" fmla="*/ 707 w 984"/>
                <a:gd name="T33" fmla="*/ 941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478">
                  <a:moveTo>
                    <a:pt x="707" y="941"/>
                  </a:moveTo>
                  <a:lnTo>
                    <a:pt x="258" y="1459"/>
                  </a:lnTo>
                  <a:lnTo>
                    <a:pt x="393" y="959"/>
                  </a:lnTo>
                  <a:lnTo>
                    <a:pt x="714" y="944"/>
                  </a:lnTo>
                  <a:lnTo>
                    <a:pt x="12" y="192"/>
                  </a:lnTo>
                  <a:lnTo>
                    <a:pt x="983" y="431"/>
                  </a:lnTo>
                  <a:lnTo>
                    <a:pt x="564" y="6"/>
                  </a:lnTo>
                  <a:lnTo>
                    <a:pt x="696" y="11"/>
                  </a:lnTo>
                  <a:lnTo>
                    <a:pt x="696" y="6"/>
                  </a:lnTo>
                  <a:lnTo>
                    <a:pt x="555" y="0"/>
                  </a:lnTo>
                  <a:lnTo>
                    <a:pt x="968" y="422"/>
                  </a:lnTo>
                  <a:lnTo>
                    <a:pt x="0" y="182"/>
                  </a:lnTo>
                  <a:lnTo>
                    <a:pt x="705" y="941"/>
                  </a:lnTo>
                  <a:lnTo>
                    <a:pt x="390" y="956"/>
                  </a:lnTo>
                  <a:lnTo>
                    <a:pt x="249" y="1477"/>
                  </a:lnTo>
                  <a:lnTo>
                    <a:pt x="711" y="944"/>
                  </a:lnTo>
                  <a:lnTo>
                    <a:pt x="707" y="9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36"/>
            <p:cNvSpPr>
              <a:spLocks noChangeArrowheads="1"/>
            </p:cNvSpPr>
            <p:nvPr/>
          </p:nvSpPr>
          <p:spPr bwMode="auto">
            <a:xfrm>
              <a:off x="8528050" y="1965325"/>
              <a:ext cx="508000" cy="517525"/>
            </a:xfrm>
            <a:custGeom>
              <a:avLst/>
              <a:gdLst>
                <a:gd name="T0" fmla="*/ 449 w 1412"/>
                <a:gd name="T1" fmla="*/ 0 h 1439"/>
                <a:gd name="T2" fmla="*/ 0 w 1412"/>
                <a:gd name="T3" fmla="*/ 78 h 1439"/>
                <a:gd name="T4" fmla="*/ 716 w 1412"/>
                <a:gd name="T5" fmla="*/ 617 h 1439"/>
                <a:gd name="T6" fmla="*/ 102 w 1412"/>
                <a:gd name="T7" fmla="*/ 1438 h 1439"/>
                <a:gd name="T8" fmla="*/ 941 w 1412"/>
                <a:gd name="T9" fmla="*/ 1046 h 1439"/>
                <a:gd name="T10" fmla="*/ 941 w 1412"/>
                <a:gd name="T11" fmla="*/ 1043 h 1439"/>
                <a:gd name="T12" fmla="*/ 941 w 1412"/>
                <a:gd name="T13" fmla="*/ 1046 h 1439"/>
                <a:gd name="T14" fmla="*/ 1411 w 1412"/>
                <a:gd name="T15" fmla="*/ 839 h 1439"/>
                <a:gd name="T16" fmla="*/ 725 w 1412"/>
                <a:gd name="T17" fmla="*/ 617 h 1439"/>
                <a:gd name="T18" fmla="*/ 1309 w 1412"/>
                <a:gd name="T19" fmla="*/ 422 h 1439"/>
                <a:gd name="T20" fmla="*/ 1309 w 1412"/>
                <a:gd name="T21" fmla="*/ 416 h 1439"/>
                <a:gd name="T22" fmla="*/ 713 w 1412"/>
                <a:gd name="T23" fmla="*/ 617 h 1439"/>
                <a:gd name="T24" fmla="*/ 1399 w 1412"/>
                <a:gd name="T25" fmla="*/ 839 h 1439"/>
                <a:gd name="T26" fmla="*/ 941 w 1412"/>
                <a:gd name="T27" fmla="*/ 1043 h 1439"/>
                <a:gd name="T28" fmla="*/ 941 w 1412"/>
                <a:gd name="T29" fmla="*/ 1043 h 1439"/>
                <a:gd name="T30" fmla="*/ 114 w 1412"/>
                <a:gd name="T31" fmla="*/ 1426 h 1439"/>
                <a:gd name="T32" fmla="*/ 722 w 1412"/>
                <a:gd name="T33" fmla="*/ 617 h 1439"/>
                <a:gd name="T34" fmla="*/ 12 w 1412"/>
                <a:gd name="T35" fmla="*/ 80 h 1439"/>
                <a:gd name="T36" fmla="*/ 449 w 1412"/>
                <a:gd name="T37" fmla="*/ 3 h 1439"/>
                <a:gd name="T38" fmla="*/ 449 w 1412"/>
                <a:gd name="T39" fmla="*/ 0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2" h="1439">
                  <a:moveTo>
                    <a:pt x="449" y="0"/>
                  </a:moveTo>
                  <a:lnTo>
                    <a:pt x="0" y="78"/>
                  </a:lnTo>
                  <a:lnTo>
                    <a:pt x="716" y="617"/>
                  </a:lnTo>
                  <a:lnTo>
                    <a:pt x="102" y="1438"/>
                  </a:lnTo>
                  <a:lnTo>
                    <a:pt x="941" y="1046"/>
                  </a:lnTo>
                  <a:lnTo>
                    <a:pt x="941" y="1043"/>
                  </a:lnTo>
                  <a:lnTo>
                    <a:pt x="941" y="1046"/>
                  </a:lnTo>
                  <a:lnTo>
                    <a:pt x="1411" y="839"/>
                  </a:lnTo>
                  <a:lnTo>
                    <a:pt x="725" y="617"/>
                  </a:lnTo>
                  <a:lnTo>
                    <a:pt x="1309" y="422"/>
                  </a:lnTo>
                  <a:lnTo>
                    <a:pt x="1309" y="416"/>
                  </a:lnTo>
                  <a:lnTo>
                    <a:pt x="713" y="617"/>
                  </a:lnTo>
                  <a:lnTo>
                    <a:pt x="1399" y="839"/>
                  </a:lnTo>
                  <a:lnTo>
                    <a:pt x="941" y="1043"/>
                  </a:lnTo>
                  <a:lnTo>
                    <a:pt x="941" y="1043"/>
                  </a:lnTo>
                  <a:lnTo>
                    <a:pt x="114" y="1426"/>
                  </a:lnTo>
                  <a:lnTo>
                    <a:pt x="722" y="617"/>
                  </a:lnTo>
                  <a:lnTo>
                    <a:pt x="12" y="80"/>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37"/>
            <p:cNvSpPr>
              <a:spLocks noChangeArrowheads="1"/>
            </p:cNvSpPr>
            <p:nvPr/>
          </p:nvSpPr>
          <p:spPr bwMode="auto">
            <a:xfrm>
              <a:off x="8539163" y="1482725"/>
              <a:ext cx="358775" cy="244474"/>
            </a:xfrm>
            <a:custGeom>
              <a:avLst/>
              <a:gdLst>
                <a:gd name="T0" fmla="*/ 293 w 996"/>
                <a:gd name="T1" fmla="*/ 3 h 681"/>
                <a:gd name="T2" fmla="*/ 0 w 996"/>
                <a:gd name="T3" fmla="*/ 638 h 681"/>
                <a:gd name="T4" fmla="*/ 443 w 996"/>
                <a:gd name="T5" fmla="*/ 680 h 681"/>
                <a:gd name="T6" fmla="*/ 300 w 996"/>
                <a:gd name="T7" fmla="*/ 9 h 681"/>
                <a:gd name="T8" fmla="*/ 992 w 996"/>
                <a:gd name="T9" fmla="*/ 495 h 681"/>
                <a:gd name="T10" fmla="*/ 995 w 996"/>
                <a:gd name="T11" fmla="*/ 492 h 681"/>
                <a:gd name="T12" fmla="*/ 293 w 996"/>
                <a:gd name="T13" fmla="*/ 0 h 681"/>
                <a:gd name="T14" fmla="*/ 438 w 996"/>
                <a:gd name="T15" fmla="*/ 677 h 681"/>
                <a:gd name="T16" fmla="*/ 6 w 996"/>
                <a:gd name="T17" fmla="*/ 636 h 681"/>
                <a:gd name="T18" fmla="*/ 300 w 996"/>
                <a:gd name="T19" fmla="*/ 6 h 681"/>
                <a:gd name="T20" fmla="*/ 293 w 996"/>
                <a:gd name="T21" fmla="*/ 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681">
                  <a:moveTo>
                    <a:pt x="293" y="3"/>
                  </a:moveTo>
                  <a:lnTo>
                    <a:pt x="0" y="638"/>
                  </a:lnTo>
                  <a:lnTo>
                    <a:pt x="443" y="680"/>
                  </a:lnTo>
                  <a:lnTo>
                    <a:pt x="300" y="9"/>
                  </a:lnTo>
                  <a:lnTo>
                    <a:pt x="992" y="495"/>
                  </a:lnTo>
                  <a:lnTo>
                    <a:pt x="995" y="492"/>
                  </a:lnTo>
                  <a:lnTo>
                    <a:pt x="293" y="0"/>
                  </a:lnTo>
                  <a:lnTo>
                    <a:pt x="438" y="677"/>
                  </a:lnTo>
                  <a:lnTo>
                    <a:pt x="6" y="636"/>
                  </a:lnTo>
                  <a:lnTo>
                    <a:pt x="300" y="6"/>
                  </a:lnTo>
                  <a:lnTo>
                    <a:pt x="2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38"/>
            <p:cNvSpPr>
              <a:spLocks noChangeArrowheads="1"/>
            </p:cNvSpPr>
            <p:nvPr/>
          </p:nvSpPr>
          <p:spPr bwMode="auto">
            <a:xfrm>
              <a:off x="8529638" y="1712913"/>
              <a:ext cx="169862" cy="285749"/>
            </a:xfrm>
            <a:custGeom>
              <a:avLst/>
              <a:gdLst>
                <a:gd name="T0" fmla="*/ 446 w 474"/>
                <a:gd name="T1" fmla="*/ 708 h 793"/>
                <a:gd name="T2" fmla="*/ 473 w 474"/>
                <a:gd name="T3" fmla="*/ 33 h 793"/>
                <a:gd name="T4" fmla="*/ 6 w 474"/>
                <a:gd name="T5" fmla="*/ 777 h 793"/>
                <a:gd name="T6" fmla="*/ 36 w 474"/>
                <a:gd name="T7" fmla="*/ 0 h 793"/>
                <a:gd name="T8" fmla="*/ 30 w 474"/>
                <a:gd name="T9" fmla="*/ 0 h 793"/>
                <a:gd name="T10" fmla="*/ 0 w 474"/>
                <a:gd name="T11" fmla="*/ 792 h 793"/>
                <a:gd name="T12" fmla="*/ 468 w 474"/>
                <a:gd name="T13" fmla="*/ 49 h 793"/>
                <a:gd name="T14" fmla="*/ 443 w 474"/>
                <a:gd name="T15" fmla="*/ 708 h 793"/>
                <a:gd name="T16" fmla="*/ 446 w 474"/>
                <a:gd name="T17" fmla="*/ 70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793">
                  <a:moveTo>
                    <a:pt x="446" y="708"/>
                  </a:moveTo>
                  <a:lnTo>
                    <a:pt x="473" y="33"/>
                  </a:lnTo>
                  <a:lnTo>
                    <a:pt x="6" y="777"/>
                  </a:lnTo>
                  <a:lnTo>
                    <a:pt x="36" y="0"/>
                  </a:lnTo>
                  <a:lnTo>
                    <a:pt x="30" y="0"/>
                  </a:lnTo>
                  <a:lnTo>
                    <a:pt x="0" y="792"/>
                  </a:lnTo>
                  <a:lnTo>
                    <a:pt x="468" y="49"/>
                  </a:lnTo>
                  <a:lnTo>
                    <a:pt x="443" y="708"/>
                  </a:lnTo>
                  <a:lnTo>
                    <a:pt x="446" y="7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39"/>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40"/>
            <p:cNvSpPr>
              <a:spLocks noChangeArrowheads="1"/>
            </p:cNvSpPr>
            <p:nvPr/>
          </p:nvSpPr>
          <p:spPr bwMode="auto">
            <a:xfrm>
              <a:off x="8315325" y="1852613"/>
              <a:ext cx="476250" cy="336550"/>
            </a:xfrm>
            <a:custGeom>
              <a:avLst/>
              <a:gdLst>
                <a:gd name="T0" fmla="*/ 197 w 1325"/>
                <a:gd name="T1" fmla="*/ 917 h 936"/>
                <a:gd name="T2" fmla="*/ 197 w 1325"/>
                <a:gd name="T3" fmla="*/ 917 h 936"/>
                <a:gd name="T4" fmla="*/ 1324 w 1325"/>
                <a:gd name="T5" fmla="*/ 935 h 936"/>
                <a:gd name="T6" fmla="*/ 422 w 1325"/>
                <a:gd name="T7" fmla="*/ 623 h 936"/>
                <a:gd name="T8" fmla="*/ 0 w 1325"/>
                <a:gd name="T9" fmla="*/ 0 h 936"/>
                <a:gd name="T10" fmla="*/ 197 w 1325"/>
                <a:gd name="T11" fmla="*/ 917 h 936"/>
                <a:gd name="T12" fmla="*/ 197 w 1325"/>
                <a:gd name="T13" fmla="*/ 917 h 936"/>
                <a:gd name="T14" fmla="*/ 197 w 1325"/>
                <a:gd name="T15" fmla="*/ 917 h 936"/>
                <a:gd name="T16" fmla="*/ 200 w 1325"/>
                <a:gd name="T17" fmla="*/ 914 h 936"/>
                <a:gd name="T18" fmla="*/ 9 w 1325"/>
                <a:gd name="T19" fmla="*/ 21 h 936"/>
                <a:gd name="T20" fmla="*/ 419 w 1325"/>
                <a:gd name="T21" fmla="*/ 626 h 936"/>
                <a:gd name="T22" fmla="*/ 1297 w 1325"/>
                <a:gd name="T23" fmla="*/ 929 h 936"/>
                <a:gd name="T24" fmla="*/ 197 w 1325"/>
                <a:gd name="T25" fmla="*/ 914 h 936"/>
                <a:gd name="T26" fmla="*/ 197 w 1325"/>
                <a:gd name="T27" fmla="*/ 917 h 936"/>
                <a:gd name="T28" fmla="*/ 200 w 1325"/>
                <a:gd name="T29" fmla="*/ 914 h 936"/>
                <a:gd name="T30" fmla="*/ 197 w 1325"/>
                <a:gd name="T31" fmla="*/ 9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5" h="936">
                  <a:moveTo>
                    <a:pt x="197" y="917"/>
                  </a:moveTo>
                  <a:lnTo>
                    <a:pt x="197" y="917"/>
                  </a:lnTo>
                  <a:lnTo>
                    <a:pt x="1324" y="935"/>
                  </a:lnTo>
                  <a:lnTo>
                    <a:pt x="422" y="623"/>
                  </a:lnTo>
                  <a:lnTo>
                    <a:pt x="0" y="0"/>
                  </a:lnTo>
                  <a:lnTo>
                    <a:pt x="197" y="917"/>
                  </a:lnTo>
                  <a:lnTo>
                    <a:pt x="197" y="917"/>
                  </a:lnTo>
                  <a:lnTo>
                    <a:pt x="197" y="917"/>
                  </a:lnTo>
                  <a:lnTo>
                    <a:pt x="200" y="914"/>
                  </a:lnTo>
                  <a:lnTo>
                    <a:pt x="9" y="21"/>
                  </a:lnTo>
                  <a:lnTo>
                    <a:pt x="419" y="626"/>
                  </a:lnTo>
                  <a:lnTo>
                    <a:pt x="1297" y="929"/>
                  </a:lnTo>
                  <a:lnTo>
                    <a:pt x="197" y="914"/>
                  </a:lnTo>
                  <a:lnTo>
                    <a:pt x="197" y="917"/>
                  </a:lnTo>
                  <a:lnTo>
                    <a:pt x="200" y="914"/>
                  </a:lnTo>
                  <a:lnTo>
                    <a:pt x="197" y="91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41"/>
            <p:cNvSpPr>
              <a:spLocks noChangeArrowheads="1"/>
            </p:cNvSpPr>
            <p:nvPr/>
          </p:nvSpPr>
          <p:spPr bwMode="auto">
            <a:xfrm>
              <a:off x="8445501" y="2341563"/>
              <a:ext cx="501650" cy="422275"/>
            </a:xfrm>
            <a:custGeom>
              <a:avLst/>
              <a:gdLst>
                <a:gd name="T0" fmla="*/ 1172 w 1395"/>
                <a:gd name="T1" fmla="*/ 3 h 1172"/>
                <a:gd name="T2" fmla="*/ 1385 w 1395"/>
                <a:gd name="T3" fmla="*/ 116 h 1172"/>
                <a:gd name="T4" fmla="*/ 704 w 1395"/>
                <a:gd name="T5" fmla="*/ 455 h 1172"/>
                <a:gd name="T6" fmla="*/ 1292 w 1395"/>
                <a:gd name="T7" fmla="*/ 662 h 1172"/>
                <a:gd name="T8" fmla="*/ 1214 w 1395"/>
                <a:gd name="T9" fmla="*/ 1162 h 1172"/>
                <a:gd name="T10" fmla="*/ 926 w 1395"/>
                <a:gd name="T11" fmla="*/ 800 h 1172"/>
                <a:gd name="T12" fmla="*/ 18 w 1395"/>
                <a:gd name="T13" fmla="*/ 788 h 1172"/>
                <a:gd name="T14" fmla="*/ 710 w 1395"/>
                <a:gd name="T15" fmla="*/ 455 h 1172"/>
                <a:gd name="T16" fmla="*/ 710 w 1395"/>
                <a:gd name="T17" fmla="*/ 452 h 1172"/>
                <a:gd name="T18" fmla="*/ 0 w 1395"/>
                <a:gd name="T19" fmla="*/ 791 h 1172"/>
                <a:gd name="T20" fmla="*/ 926 w 1395"/>
                <a:gd name="T21" fmla="*/ 803 h 1172"/>
                <a:gd name="T22" fmla="*/ 1217 w 1395"/>
                <a:gd name="T23" fmla="*/ 1171 h 1172"/>
                <a:gd name="T24" fmla="*/ 1298 w 1395"/>
                <a:gd name="T25" fmla="*/ 662 h 1172"/>
                <a:gd name="T26" fmla="*/ 716 w 1395"/>
                <a:gd name="T27" fmla="*/ 455 h 1172"/>
                <a:gd name="T28" fmla="*/ 1394 w 1395"/>
                <a:gd name="T29" fmla="*/ 116 h 1172"/>
                <a:gd name="T30" fmla="*/ 1175 w 1395"/>
                <a:gd name="T31" fmla="*/ 0 h 1172"/>
                <a:gd name="T32" fmla="*/ 1172 w 1395"/>
                <a:gd name="T33" fmla="*/ 3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5" h="1172">
                  <a:moveTo>
                    <a:pt x="1172" y="3"/>
                  </a:moveTo>
                  <a:lnTo>
                    <a:pt x="1385" y="116"/>
                  </a:lnTo>
                  <a:lnTo>
                    <a:pt x="704" y="455"/>
                  </a:lnTo>
                  <a:lnTo>
                    <a:pt x="1292" y="662"/>
                  </a:lnTo>
                  <a:lnTo>
                    <a:pt x="1214" y="1162"/>
                  </a:lnTo>
                  <a:lnTo>
                    <a:pt x="926" y="800"/>
                  </a:lnTo>
                  <a:lnTo>
                    <a:pt x="18" y="788"/>
                  </a:lnTo>
                  <a:lnTo>
                    <a:pt x="710" y="455"/>
                  </a:lnTo>
                  <a:lnTo>
                    <a:pt x="710" y="452"/>
                  </a:lnTo>
                  <a:lnTo>
                    <a:pt x="0" y="791"/>
                  </a:lnTo>
                  <a:lnTo>
                    <a:pt x="926" y="803"/>
                  </a:lnTo>
                  <a:lnTo>
                    <a:pt x="1217" y="1171"/>
                  </a:lnTo>
                  <a:lnTo>
                    <a:pt x="1298" y="662"/>
                  </a:lnTo>
                  <a:lnTo>
                    <a:pt x="716" y="455"/>
                  </a:lnTo>
                  <a:lnTo>
                    <a:pt x="1394" y="116"/>
                  </a:lnTo>
                  <a:lnTo>
                    <a:pt x="1175" y="0"/>
                  </a:lnTo>
                  <a:lnTo>
                    <a:pt x="11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42"/>
            <p:cNvSpPr>
              <a:spLocks noChangeArrowheads="1"/>
            </p:cNvSpPr>
            <p:nvPr/>
          </p:nvSpPr>
          <p:spPr bwMode="auto">
            <a:xfrm>
              <a:off x="8548688" y="2503487"/>
              <a:ext cx="333375" cy="292100"/>
            </a:xfrm>
            <a:custGeom>
              <a:avLst/>
              <a:gdLst>
                <a:gd name="T0" fmla="*/ 419 w 927"/>
                <a:gd name="T1" fmla="*/ 3 h 810"/>
                <a:gd name="T2" fmla="*/ 635 w 927"/>
                <a:gd name="T3" fmla="*/ 348 h 810"/>
                <a:gd name="T4" fmla="*/ 0 w 927"/>
                <a:gd name="T5" fmla="*/ 632 h 810"/>
                <a:gd name="T6" fmla="*/ 557 w 927"/>
                <a:gd name="T7" fmla="*/ 809 h 810"/>
                <a:gd name="T8" fmla="*/ 926 w 927"/>
                <a:gd name="T9" fmla="*/ 716 h 810"/>
                <a:gd name="T10" fmla="*/ 926 w 927"/>
                <a:gd name="T11" fmla="*/ 713 h 810"/>
                <a:gd name="T12" fmla="*/ 557 w 927"/>
                <a:gd name="T13" fmla="*/ 806 h 810"/>
                <a:gd name="T14" fmla="*/ 12 w 927"/>
                <a:gd name="T15" fmla="*/ 632 h 810"/>
                <a:gd name="T16" fmla="*/ 641 w 927"/>
                <a:gd name="T17" fmla="*/ 351 h 810"/>
                <a:gd name="T18" fmla="*/ 425 w 927"/>
                <a:gd name="T19" fmla="*/ 0 h 810"/>
                <a:gd name="T20" fmla="*/ 419 w 927"/>
                <a:gd name="T21" fmla="*/ 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7" h="810">
                  <a:moveTo>
                    <a:pt x="419" y="3"/>
                  </a:moveTo>
                  <a:lnTo>
                    <a:pt x="635" y="348"/>
                  </a:lnTo>
                  <a:lnTo>
                    <a:pt x="0" y="632"/>
                  </a:lnTo>
                  <a:lnTo>
                    <a:pt x="557" y="809"/>
                  </a:lnTo>
                  <a:lnTo>
                    <a:pt x="926" y="716"/>
                  </a:lnTo>
                  <a:lnTo>
                    <a:pt x="926" y="713"/>
                  </a:lnTo>
                  <a:lnTo>
                    <a:pt x="557" y="806"/>
                  </a:lnTo>
                  <a:lnTo>
                    <a:pt x="12" y="632"/>
                  </a:lnTo>
                  <a:lnTo>
                    <a:pt x="641" y="351"/>
                  </a:lnTo>
                  <a:lnTo>
                    <a:pt x="425" y="0"/>
                  </a:lnTo>
                  <a:lnTo>
                    <a:pt x="4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43"/>
            <p:cNvSpPr>
              <a:spLocks noChangeArrowheads="1"/>
            </p:cNvSpPr>
            <p:nvPr/>
          </p:nvSpPr>
          <p:spPr bwMode="auto">
            <a:xfrm>
              <a:off x="8704263" y="2794000"/>
              <a:ext cx="90487" cy="157163"/>
            </a:xfrm>
            <a:custGeom>
              <a:avLst/>
              <a:gdLst>
                <a:gd name="T0" fmla="*/ 123 w 250"/>
                <a:gd name="T1" fmla="*/ 3 h 436"/>
                <a:gd name="T2" fmla="*/ 123 w 250"/>
                <a:gd name="T3" fmla="*/ 6 h 436"/>
                <a:gd name="T4" fmla="*/ 243 w 250"/>
                <a:gd name="T5" fmla="*/ 186 h 436"/>
                <a:gd name="T6" fmla="*/ 9 w 250"/>
                <a:gd name="T7" fmla="*/ 420 h 436"/>
                <a:gd name="T8" fmla="*/ 126 w 250"/>
                <a:gd name="T9" fmla="*/ 6 h 436"/>
                <a:gd name="T10" fmla="*/ 123 w 250"/>
                <a:gd name="T11" fmla="*/ 3 h 436"/>
                <a:gd name="T12" fmla="*/ 123 w 250"/>
                <a:gd name="T13" fmla="*/ 6 h 436"/>
                <a:gd name="T14" fmla="*/ 123 w 250"/>
                <a:gd name="T15" fmla="*/ 3 h 436"/>
                <a:gd name="T16" fmla="*/ 123 w 250"/>
                <a:gd name="T17" fmla="*/ 3 h 436"/>
                <a:gd name="T18" fmla="*/ 0 w 250"/>
                <a:gd name="T19" fmla="*/ 435 h 436"/>
                <a:gd name="T20" fmla="*/ 249 w 250"/>
                <a:gd name="T21" fmla="*/ 186 h 436"/>
                <a:gd name="T22" fmla="*/ 123 w 250"/>
                <a:gd name="T23" fmla="*/ 0 h 436"/>
                <a:gd name="T24" fmla="*/ 123 w 250"/>
                <a:gd name="T25"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436">
                  <a:moveTo>
                    <a:pt x="123" y="3"/>
                  </a:moveTo>
                  <a:lnTo>
                    <a:pt x="123" y="6"/>
                  </a:lnTo>
                  <a:lnTo>
                    <a:pt x="243" y="186"/>
                  </a:lnTo>
                  <a:lnTo>
                    <a:pt x="9" y="420"/>
                  </a:lnTo>
                  <a:lnTo>
                    <a:pt x="126" y="6"/>
                  </a:lnTo>
                  <a:lnTo>
                    <a:pt x="123" y="3"/>
                  </a:lnTo>
                  <a:lnTo>
                    <a:pt x="123" y="6"/>
                  </a:lnTo>
                  <a:lnTo>
                    <a:pt x="123" y="3"/>
                  </a:lnTo>
                  <a:lnTo>
                    <a:pt x="123" y="3"/>
                  </a:lnTo>
                  <a:lnTo>
                    <a:pt x="0" y="435"/>
                  </a:lnTo>
                  <a:lnTo>
                    <a:pt x="249" y="186"/>
                  </a:lnTo>
                  <a:lnTo>
                    <a:pt x="123" y="0"/>
                  </a:lnTo>
                  <a:lnTo>
                    <a:pt x="12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44"/>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 name="T8" fmla="*/ 0 w 670"/>
                <a:gd name="T9" fmla="*/ 3 h 139"/>
              </a:gdLst>
              <a:ahLst/>
              <a:cxnLst>
                <a:cxn ang="0">
                  <a:pos x="T0" y="T1"/>
                </a:cxn>
                <a:cxn ang="0">
                  <a:pos x="T2" y="T3"/>
                </a:cxn>
                <a:cxn ang="0">
                  <a:pos x="T4" y="T5"/>
                </a:cxn>
                <a:cxn ang="0">
                  <a:pos x="T6" y="T7"/>
                </a:cxn>
                <a:cxn ang="0">
                  <a:pos x="T8" y="T9"/>
                </a:cxn>
              </a:cxnLst>
              <a:rect l="0" t="0" r="r" b="b"/>
              <a:pathLst>
                <a:path w="670" h="139">
                  <a:moveTo>
                    <a:pt x="0" y="3"/>
                  </a:moveTo>
                  <a:lnTo>
                    <a:pt x="669" y="138"/>
                  </a:lnTo>
                  <a:lnTo>
                    <a:pt x="669" y="135"/>
                  </a:lnTo>
                  <a:lnTo>
                    <a:pt x="4"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45"/>
            <p:cNvSpPr>
              <a:spLocks noChangeArrowheads="1"/>
            </p:cNvSpPr>
            <p:nvPr/>
          </p:nvSpPr>
          <p:spPr bwMode="auto">
            <a:xfrm>
              <a:off x="8326438" y="2433638"/>
              <a:ext cx="241300" cy="50800"/>
            </a:xfrm>
            <a:custGeom>
              <a:avLst/>
              <a:gdLst>
                <a:gd name="T0" fmla="*/ 0 w 670"/>
                <a:gd name="T1" fmla="*/ 3 h 139"/>
                <a:gd name="T2" fmla="*/ 669 w 670"/>
                <a:gd name="T3" fmla="*/ 138 h 139"/>
                <a:gd name="T4" fmla="*/ 669 w 670"/>
                <a:gd name="T5" fmla="*/ 135 h 139"/>
                <a:gd name="T6" fmla="*/ 4 w 670"/>
                <a:gd name="T7" fmla="*/ 0 h 139"/>
              </a:gdLst>
              <a:ahLst/>
              <a:cxnLst>
                <a:cxn ang="0">
                  <a:pos x="T0" y="T1"/>
                </a:cxn>
                <a:cxn ang="0">
                  <a:pos x="T2" y="T3"/>
                </a:cxn>
                <a:cxn ang="0">
                  <a:pos x="T4" y="T5"/>
                </a:cxn>
                <a:cxn ang="0">
                  <a:pos x="T6" y="T7"/>
                </a:cxn>
              </a:cxnLst>
              <a:rect l="0" t="0" r="r" b="b"/>
              <a:pathLst>
                <a:path w="670" h="139">
                  <a:moveTo>
                    <a:pt x="0" y="3"/>
                  </a:moveTo>
                  <a:lnTo>
                    <a:pt x="669" y="138"/>
                  </a:lnTo>
                  <a:lnTo>
                    <a:pt x="669" y="135"/>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54" name="Freeform 46"/>
            <p:cNvSpPr>
              <a:spLocks noChangeArrowheads="1"/>
            </p:cNvSpPr>
            <p:nvPr/>
          </p:nvSpPr>
          <p:spPr bwMode="auto">
            <a:xfrm>
              <a:off x="8270874" y="2878138"/>
              <a:ext cx="258763" cy="136525"/>
            </a:xfrm>
            <a:custGeom>
              <a:avLst/>
              <a:gdLst>
                <a:gd name="T0" fmla="*/ 719 w 720"/>
                <a:gd name="T1" fmla="*/ 3 h 378"/>
                <a:gd name="T2" fmla="*/ 353 w 720"/>
                <a:gd name="T3" fmla="*/ 63 h 378"/>
                <a:gd name="T4" fmla="*/ 407 w 720"/>
                <a:gd name="T5" fmla="*/ 365 h 378"/>
                <a:gd name="T6" fmla="*/ 0 w 720"/>
                <a:gd name="T7" fmla="*/ 0 h 378"/>
                <a:gd name="T8" fmla="*/ 0 w 720"/>
                <a:gd name="T9" fmla="*/ 3 h 378"/>
                <a:gd name="T10" fmla="*/ 413 w 720"/>
                <a:gd name="T11" fmla="*/ 377 h 378"/>
                <a:gd name="T12" fmla="*/ 359 w 720"/>
                <a:gd name="T13" fmla="*/ 66 h 378"/>
                <a:gd name="T14" fmla="*/ 719 w 720"/>
                <a:gd name="T15" fmla="*/ 6 h 378"/>
                <a:gd name="T16" fmla="*/ 719 w 720"/>
                <a:gd name="T17" fmla="*/ 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378">
                  <a:moveTo>
                    <a:pt x="719" y="3"/>
                  </a:moveTo>
                  <a:lnTo>
                    <a:pt x="353" y="63"/>
                  </a:lnTo>
                  <a:lnTo>
                    <a:pt x="407" y="365"/>
                  </a:lnTo>
                  <a:lnTo>
                    <a:pt x="0" y="0"/>
                  </a:lnTo>
                  <a:lnTo>
                    <a:pt x="0" y="3"/>
                  </a:lnTo>
                  <a:lnTo>
                    <a:pt x="413" y="377"/>
                  </a:lnTo>
                  <a:lnTo>
                    <a:pt x="359" y="66"/>
                  </a:lnTo>
                  <a:lnTo>
                    <a:pt x="719" y="6"/>
                  </a:lnTo>
                  <a:lnTo>
                    <a:pt x="719"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47"/>
            <p:cNvSpPr>
              <a:spLocks noChangeArrowheads="1"/>
            </p:cNvSpPr>
            <p:nvPr/>
          </p:nvSpPr>
          <p:spPr bwMode="auto">
            <a:xfrm>
              <a:off x="8204200" y="3011487"/>
              <a:ext cx="258763" cy="168275"/>
            </a:xfrm>
            <a:custGeom>
              <a:avLst/>
              <a:gdLst>
                <a:gd name="T0" fmla="*/ 3 w 720"/>
                <a:gd name="T1" fmla="*/ 78 h 466"/>
                <a:gd name="T2" fmla="*/ 593 w 720"/>
                <a:gd name="T3" fmla="*/ 6 h 466"/>
                <a:gd name="T4" fmla="*/ 324 w 720"/>
                <a:gd name="T5" fmla="*/ 414 h 466"/>
                <a:gd name="T6" fmla="*/ 716 w 720"/>
                <a:gd name="T7" fmla="*/ 465 h 466"/>
                <a:gd name="T8" fmla="*/ 719 w 720"/>
                <a:gd name="T9" fmla="*/ 462 h 466"/>
                <a:gd name="T10" fmla="*/ 330 w 720"/>
                <a:gd name="T11" fmla="*/ 411 h 466"/>
                <a:gd name="T12" fmla="*/ 599 w 720"/>
                <a:gd name="T13" fmla="*/ 0 h 466"/>
                <a:gd name="T14" fmla="*/ 0 w 720"/>
                <a:gd name="T15" fmla="*/ 75 h 466"/>
                <a:gd name="T16" fmla="*/ 3 w 720"/>
                <a:gd name="T17" fmla="*/ 78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466">
                  <a:moveTo>
                    <a:pt x="3" y="78"/>
                  </a:moveTo>
                  <a:lnTo>
                    <a:pt x="593" y="6"/>
                  </a:lnTo>
                  <a:lnTo>
                    <a:pt x="324" y="414"/>
                  </a:lnTo>
                  <a:lnTo>
                    <a:pt x="716" y="465"/>
                  </a:lnTo>
                  <a:lnTo>
                    <a:pt x="719" y="462"/>
                  </a:lnTo>
                  <a:lnTo>
                    <a:pt x="330" y="411"/>
                  </a:lnTo>
                  <a:lnTo>
                    <a:pt x="599" y="0"/>
                  </a:lnTo>
                  <a:lnTo>
                    <a:pt x="0" y="75"/>
                  </a:lnTo>
                  <a:lnTo>
                    <a:pt x="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48"/>
            <p:cNvSpPr>
              <a:spLocks noChangeArrowheads="1"/>
            </p:cNvSpPr>
            <p:nvPr/>
          </p:nvSpPr>
          <p:spPr bwMode="auto">
            <a:xfrm>
              <a:off x="7866063" y="1360487"/>
              <a:ext cx="1060450" cy="1966912"/>
            </a:xfrm>
            <a:custGeom>
              <a:avLst/>
              <a:gdLst>
                <a:gd name="T0" fmla="*/ 1262 w 2944"/>
                <a:gd name="T1" fmla="*/ 4998 h 5463"/>
                <a:gd name="T2" fmla="*/ 1289 w 2944"/>
                <a:gd name="T3" fmla="*/ 5370 h 5463"/>
                <a:gd name="T4" fmla="*/ 959 w 2944"/>
                <a:gd name="T5" fmla="*/ 5241 h 5463"/>
                <a:gd name="T6" fmla="*/ 809 w 2944"/>
                <a:gd name="T7" fmla="*/ 5453 h 5463"/>
                <a:gd name="T8" fmla="*/ 501 w 2944"/>
                <a:gd name="T9" fmla="*/ 4986 h 5463"/>
                <a:gd name="T10" fmla="*/ 0 w 2944"/>
                <a:gd name="T11" fmla="*/ 4755 h 5463"/>
                <a:gd name="T12" fmla="*/ 228 w 2944"/>
                <a:gd name="T13" fmla="*/ 5327 h 5463"/>
                <a:gd name="T14" fmla="*/ 501 w 2944"/>
                <a:gd name="T15" fmla="*/ 4989 h 5463"/>
                <a:gd name="T16" fmla="*/ 962 w 2944"/>
                <a:gd name="T17" fmla="*/ 5247 h 5463"/>
                <a:gd name="T18" fmla="*/ 1268 w 2944"/>
                <a:gd name="T19" fmla="*/ 4998 h 5463"/>
                <a:gd name="T20" fmla="*/ 941 w 2944"/>
                <a:gd name="T21" fmla="*/ 4659 h 5463"/>
                <a:gd name="T22" fmla="*/ 1124 w 2944"/>
                <a:gd name="T23" fmla="*/ 4219 h 5463"/>
                <a:gd name="T24" fmla="*/ 1480 w 2944"/>
                <a:gd name="T25" fmla="*/ 4282 h 5463"/>
                <a:gd name="T26" fmla="*/ 1903 w 2944"/>
                <a:gd name="T27" fmla="*/ 3808 h 5463"/>
                <a:gd name="T28" fmla="*/ 1618 w 2944"/>
                <a:gd name="T29" fmla="*/ 3512 h 5463"/>
                <a:gd name="T30" fmla="*/ 1945 w 2944"/>
                <a:gd name="T31" fmla="*/ 3116 h 5463"/>
                <a:gd name="T32" fmla="*/ 2316 w 2944"/>
                <a:gd name="T33" fmla="*/ 3182 h 5463"/>
                <a:gd name="T34" fmla="*/ 2781 w 2944"/>
                <a:gd name="T35" fmla="*/ 2727 h 5463"/>
                <a:gd name="T36" fmla="*/ 2559 w 2944"/>
                <a:gd name="T37" fmla="*/ 2298 h 5463"/>
                <a:gd name="T38" fmla="*/ 2290 w 2944"/>
                <a:gd name="T39" fmla="*/ 1687 h 5463"/>
                <a:gd name="T40" fmla="*/ 2700 w 2944"/>
                <a:gd name="T41" fmla="*/ 1789 h 5463"/>
                <a:gd name="T42" fmla="*/ 2313 w 2944"/>
                <a:gd name="T43" fmla="*/ 1018 h 5463"/>
                <a:gd name="T44" fmla="*/ 2865 w 2944"/>
                <a:gd name="T45" fmla="*/ 833 h 5463"/>
                <a:gd name="T46" fmla="*/ 2712 w 2944"/>
                <a:gd name="T47" fmla="*/ 401 h 5463"/>
                <a:gd name="T48" fmla="*/ 2943 w 2944"/>
                <a:gd name="T49" fmla="*/ 0 h 5463"/>
                <a:gd name="T50" fmla="*/ 2158 w 2944"/>
                <a:gd name="T51" fmla="*/ 344 h 5463"/>
                <a:gd name="T52" fmla="*/ 2709 w 2944"/>
                <a:gd name="T53" fmla="*/ 404 h 5463"/>
                <a:gd name="T54" fmla="*/ 2709 w 2944"/>
                <a:gd name="T55" fmla="*/ 398 h 5463"/>
                <a:gd name="T56" fmla="*/ 2175 w 2944"/>
                <a:gd name="T57" fmla="*/ 341 h 5463"/>
                <a:gd name="T58" fmla="*/ 2934 w 2944"/>
                <a:gd name="T59" fmla="*/ 9 h 5463"/>
                <a:gd name="T60" fmla="*/ 2706 w 2944"/>
                <a:gd name="T61" fmla="*/ 401 h 5463"/>
                <a:gd name="T62" fmla="*/ 2859 w 2944"/>
                <a:gd name="T63" fmla="*/ 830 h 5463"/>
                <a:gd name="T64" fmla="*/ 2308 w 2944"/>
                <a:gd name="T65" fmla="*/ 1015 h 5463"/>
                <a:gd name="T66" fmla="*/ 2694 w 2944"/>
                <a:gd name="T67" fmla="*/ 1783 h 5463"/>
                <a:gd name="T68" fmla="*/ 2283 w 2944"/>
                <a:gd name="T69" fmla="*/ 1681 h 5463"/>
                <a:gd name="T70" fmla="*/ 2556 w 2944"/>
                <a:gd name="T71" fmla="*/ 2298 h 5463"/>
                <a:gd name="T72" fmla="*/ 2775 w 2944"/>
                <a:gd name="T73" fmla="*/ 2724 h 5463"/>
                <a:gd name="T74" fmla="*/ 2316 w 2944"/>
                <a:gd name="T75" fmla="*/ 3176 h 5463"/>
                <a:gd name="T76" fmla="*/ 1945 w 2944"/>
                <a:gd name="T77" fmla="*/ 3110 h 5463"/>
                <a:gd name="T78" fmla="*/ 1612 w 2944"/>
                <a:gd name="T79" fmla="*/ 3512 h 5463"/>
                <a:gd name="T80" fmla="*/ 1897 w 2944"/>
                <a:gd name="T81" fmla="*/ 3808 h 5463"/>
                <a:gd name="T82" fmla="*/ 1480 w 2944"/>
                <a:gd name="T83" fmla="*/ 4279 h 5463"/>
                <a:gd name="T84" fmla="*/ 1124 w 2944"/>
                <a:gd name="T85" fmla="*/ 4216 h 5463"/>
                <a:gd name="T86" fmla="*/ 938 w 2944"/>
                <a:gd name="T87" fmla="*/ 4659 h 5463"/>
                <a:gd name="T88" fmla="*/ 1262 w 2944"/>
                <a:gd name="T89" fmla="*/ 4998 h 5463"/>
                <a:gd name="T90" fmla="*/ 959 w 2944"/>
                <a:gd name="T91" fmla="*/ 5241 h 5463"/>
                <a:gd name="T92" fmla="*/ 497 w 2944"/>
                <a:gd name="T93" fmla="*/ 4986 h 5463"/>
                <a:gd name="T94" fmla="*/ 228 w 2944"/>
                <a:gd name="T95" fmla="*/ 5322 h 5463"/>
                <a:gd name="T96" fmla="*/ 6 w 2944"/>
                <a:gd name="T97" fmla="*/ 4764 h 5463"/>
                <a:gd name="T98" fmla="*/ 497 w 2944"/>
                <a:gd name="T99" fmla="*/ 4989 h 5463"/>
                <a:gd name="T100" fmla="*/ 809 w 2944"/>
                <a:gd name="T101" fmla="*/ 5462 h 5463"/>
                <a:gd name="T102" fmla="*/ 962 w 2944"/>
                <a:gd name="T103" fmla="*/ 5247 h 5463"/>
                <a:gd name="T104" fmla="*/ 1291 w 2944"/>
                <a:gd name="T105" fmla="*/ 5375 h 5463"/>
                <a:gd name="T106" fmla="*/ 1265 w 2944"/>
                <a:gd name="T107" fmla="*/ 4998 h 5463"/>
                <a:gd name="T108" fmla="*/ 1262 w 2944"/>
                <a:gd name="T109" fmla="*/ 4998 h 5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44" h="5463">
                  <a:moveTo>
                    <a:pt x="1262" y="4998"/>
                  </a:moveTo>
                  <a:lnTo>
                    <a:pt x="1289" y="5370"/>
                  </a:lnTo>
                  <a:lnTo>
                    <a:pt x="959" y="5241"/>
                  </a:lnTo>
                  <a:lnTo>
                    <a:pt x="809" y="5453"/>
                  </a:lnTo>
                  <a:lnTo>
                    <a:pt x="501" y="4986"/>
                  </a:lnTo>
                  <a:lnTo>
                    <a:pt x="0" y="4755"/>
                  </a:lnTo>
                  <a:lnTo>
                    <a:pt x="228" y="5327"/>
                  </a:lnTo>
                  <a:lnTo>
                    <a:pt x="501" y="4989"/>
                  </a:lnTo>
                  <a:lnTo>
                    <a:pt x="962" y="5247"/>
                  </a:lnTo>
                  <a:lnTo>
                    <a:pt x="1268" y="4998"/>
                  </a:lnTo>
                  <a:lnTo>
                    <a:pt x="941" y="4659"/>
                  </a:lnTo>
                  <a:lnTo>
                    <a:pt x="1124" y="4219"/>
                  </a:lnTo>
                  <a:lnTo>
                    <a:pt x="1480" y="4282"/>
                  </a:lnTo>
                  <a:lnTo>
                    <a:pt x="1903" y="3808"/>
                  </a:lnTo>
                  <a:lnTo>
                    <a:pt x="1618" y="3512"/>
                  </a:lnTo>
                  <a:lnTo>
                    <a:pt x="1945" y="3116"/>
                  </a:lnTo>
                  <a:lnTo>
                    <a:pt x="2316" y="3182"/>
                  </a:lnTo>
                  <a:lnTo>
                    <a:pt x="2781" y="2727"/>
                  </a:lnTo>
                  <a:lnTo>
                    <a:pt x="2559" y="2298"/>
                  </a:lnTo>
                  <a:lnTo>
                    <a:pt x="2290" y="1687"/>
                  </a:lnTo>
                  <a:lnTo>
                    <a:pt x="2700" y="1789"/>
                  </a:lnTo>
                  <a:lnTo>
                    <a:pt x="2313" y="1018"/>
                  </a:lnTo>
                  <a:lnTo>
                    <a:pt x="2865" y="833"/>
                  </a:lnTo>
                  <a:lnTo>
                    <a:pt x="2712" y="401"/>
                  </a:lnTo>
                  <a:lnTo>
                    <a:pt x="2943" y="0"/>
                  </a:lnTo>
                  <a:lnTo>
                    <a:pt x="2158" y="344"/>
                  </a:lnTo>
                  <a:lnTo>
                    <a:pt x="2709" y="404"/>
                  </a:lnTo>
                  <a:lnTo>
                    <a:pt x="2709" y="398"/>
                  </a:lnTo>
                  <a:lnTo>
                    <a:pt x="2175" y="341"/>
                  </a:lnTo>
                  <a:lnTo>
                    <a:pt x="2934" y="9"/>
                  </a:lnTo>
                  <a:lnTo>
                    <a:pt x="2706" y="401"/>
                  </a:lnTo>
                  <a:lnTo>
                    <a:pt x="2859" y="830"/>
                  </a:lnTo>
                  <a:lnTo>
                    <a:pt x="2308" y="1015"/>
                  </a:lnTo>
                  <a:lnTo>
                    <a:pt x="2694" y="1783"/>
                  </a:lnTo>
                  <a:lnTo>
                    <a:pt x="2283" y="1681"/>
                  </a:lnTo>
                  <a:lnTo>
                    <a:pt x="2556" y="2298"/>
                  </a:lnTo>
                  <a:lnTo>
                    <a:pt x="2775" y="2724"/>
                  </a:lnTo>
                  <a:lnTo>
                    <a:pt x="2316" y="3176"/>
                  </a:lnTo>
                  <a:lnTo>
                    <a:pt x="1945" y="3110"/>
                  </a:lnTo>
                  <a:lnTo>
                    <a:pt x="1612" y="3512"/>
                  </a:lnTo>
                  <a:lnTo>
                    <a:pt x="1897" y="3808"/>
                  </a:lnTo>
                  <a:lnTo>
                    <a:pt x="1480" y="4279"/>
                  </a:lnTo>
                  <a:lnTo>
                    <a:pt x="1124" y="4216"/>
                  </a:lnTo>
                  <a:lnTo>
                    <a:pt x="938" y="4659"/>
                  </a:lnTo>
                  <a:lnTo>
                    <a:pt x="1262" y="4998"/>
                  </a:lnTo>
                  <a:lnTo>
                    <a:pt x="959" y="5241"/>
                  </a:lnTo>
                  <a:lnTo>
                    <a:pt x="497" y="4986"/>
                  </a:lnTo>
                  <a:lnTo>
                    <a:pt x="228" y="5322"/>
                  </a:lnTo>
                  <a:lnTo>
                    <a:pt x="6" y="4764"/>
                  </a:lnTo>
                  <a:lnTo>
                    <a:pt x="497" y="4989"/>
                  </a:lnTo>
                  <a:lnTo>
                    <a:pt x="809" y="5462"/>
                  </a:lnTo>
                  <a:lnTo>
                    <a:pt x="962" y="5247"/>
                  </a:lnTo>
                  <a:lnTo>
                    <a:pt x="1291" y="5375"/>
                  </a:lnTo>
                  <a:lnTo>
                    <a:pt x="1265" y="4998"/>
                  </a:lnTo>
                  <a:lnTo>
                    <a:pt x="1262" y="49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49"/>
            <p:cNvSpPr>
              <a:spLocks noChangeArrowheads="1"/>
            </p:cNvSpPr>
            <p:nvPr/>
          </p:nvSpPr>
          <p:spPr bwMode="auto">
            <a:xfrm>
              <a:off x="8045451" y="2982913"/>
              <a:ext cx="160338" cy="174625"/>
            </a:xfrm>
            <a:custGeom>
              <a:avLst/>
              <a:gdLst>
                <a:gd name="T0" fmla="*/ 4 w 445"/>
                <a:gd name="T1" fmla="*/ 485 h 486"/>
                <a:gd name="T2" fmla="*/ 72 w 445"/>
                <a:gd name="T3" fmla="*/ 5 h 486"/>
                <a:gd name="T4" fmla="*/ 441 w 445"/>
                <a:gd name="T5" fmla="*/ 158 h 486"/>
                <a:gd name="T6" fmla="*/ 444 w 445"/>
                <a:gd name="T7" fmla="*/ 155 h 486"/>
                <a:gd name="T8" fmla="*/ 69 w 445"/>
                <a:gd name="T9" fmla="*/ 0 h 486"/>
                <a:gd name="T10" fmla="*/ 0 w 445"/>
                <a:gd name="T11" fmla="*/ 482 h 486"/>
                <a:gd name="T12" fmla="*/ 4 w 445"/>
                <a:gd name="T13" fmla="*/ 485 h 486"/>
              </a:gdLst>
              <a:ahLst/>
              <a:cxnLst>
                <a:cxn ang="0">
                  <a:pos x="T0" y="T1"/>
                </a:cxn>
                <a:cxn ang="0">
                  <a:pos x="T2" y="T3"/>
                </a:cxn>
                <a:cxn ang="0">
                  <a:pos x="T4" y="T5"/>
                </a:cxn>
                <a:cxn ang="0">
                  <a:pos x="T6" y="T7"/>
                </a:cxn>
                <a:cxn ang="0">
                  <a:pos x="T8" y="T9"/>
                </a:cxn>
                <a:cxn ang="0">
                  <a:pos x="T10" y="T11"/>
                </a:cxn>
                <a:cxn ang="0">
                  <a:pos x="T12" y="T13"/>
                </a:cxn>
              </a:cxnLst>
              <a:rect l="0" t="0" r="r" b="b"/>
              <a:pathLst>
                <a:path w="445" h="486">
                  <a:moveTo>
                    <a:pt x="4" y="485"/>
                  </a:moveTo>
                  <a:lnTo>
                    <a:pt x="72" y="5"/>
                  </a:lnTo>
                  <a:lnTo>
                    <a:pt x="441" y="158"/>
                  </a:lnTo>
                  <a:lnTo>
                    <a:pt x="444" y="155"/>
                  </a:lnTo>
                  <a:lnTo>
                    <a:pt x="69" y="0"/>
                  </a:lnTo>
                  <a:lnTo>
                    <a:pt x="0" y="482"/>
                  </a:lnTo>
                  <a:lnTo>
                    <a:pt x="4" y="48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50"/>
            <p:cNvSpPr>
              <a:spLocks noChangeArrowheads="1"/>
            </p:cNvSpPr>
            <p:nvPr/>
          </p:nvSpPr>
          <p:spPr bwMode="auto">
            <a:xfrm>
              <a:off x="8186738" y="2181225"/>
              <a:ext cx="606425" cy="722313"/>
            </a:xfrm>
            <a:custGeom>
              <a:avLst/>
              <a:gdLst>
                <a:gd name="T0" fmla="*/ 557 w 1685"/>
                <a:gd name="T1" fmla="*/ 0 h 2006"/>
                <a:gd name="T2" fmla="*/ 0 w 1685"/>
                <a:gd name="T3" fmla="*/ 429 h 2006"/>
                <a:gd name="T4" fmla="*/ 1654 w 1685"/>
                <a:gd name="T5" fmla="*/ 24 h 2006"/>
                <a:gd name="T6" fmla="*/ 387 w 1685"/>
                <a:gd name="T7" fmla="*/ 698 h 2006"/>
                <a:gd name="T8" fmla="*/ 722 w 1685"/>
                <a:gd name="T9" fmla="*/ 1229 h 2006"/>
                <a:gd name="T10" fmla="*/ 72 w 1685"/>
                <a:gd name="T11" fmla="*/ 1100 h 2006"/>
                <a:gd name="T12" fmla="*/ 593 w 1685"/>
                <a:gd name="T13" fmla="*/ 2005 h 2006"/>
                <a:gd name="T14" fmla="*/ 728 w 1685"/>
                <a:gd name="T15" fmla="*/ 1235 h 2006"/>
                <a:gd name="T16" fmla="*/ 725 w 1685"/>
                <a:gd name="T17" fmla="*/ 1232 h 2006"/>
                <a:gd name="T18" fmla="*/ 593 w 1685"/>
                <a:gd name="T19" fmla="*/ 1993 h 2006"/>
                <a:gd name="T20" fmla="*/ 81 w 1685"/>
                <a:gd name="T21" fmla="*/ 1106 h 2006"/>
                <a:gd name="T22" fmla="*/ 731 w 1685"/>
                <a:gd name="T23" fmla="*/ 1235 h 2006"/>
                <a:gd name="T24" fmla="*/ 393 w 1685"/>
                <a:gd name="T25" fmla="*/ 701 h 2006"/>
                <a:gd name="T26" fmla="*/ 1684 w 1685"/>
                <a:gd name="T27" fmla="*/ 12 h 2006"/>
                <a:gd name="T28" fmla="*/ 18 w 1685"/>
                <a:gd name="T29" fmla="*/ 419 h 2006"/>
                <a:gd name="T30" fmla="*/ 560 w 1685"/>
                <a:gd name="T31" fmla="*/ 3 h 2006"/>
                <a:gd name="T32" fmla="*/ 557 w 1685"/>
                <a:gd name="T33" fmla="*/ 0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5" h="2006">
                  <a:moveTo>
                    <a:pt x="557" y="0"/>
                  </a:moveTo>
                  <a:lnTo>
                    <a:pt x="0" y="429"/>
                  </a:lnTo>
                  <a:lnTo>
                    <a:pt x="1654" y="24"/>
                  </a:lnTo>
                  <a:lnTo>
                    <a:pt x="387" y="698"/>
                  </a:lnTo>
                  <a:lnTo>
                    <a:pt x="722" y="1229"/>
                  </a:lnTo>
                  <a:lnTo>
                    <a:pt x="72" y="1100"/>
                  </a:lnTo>
                  <a:lnTo>
                    <a:pt x="593" y="2005"/>
                  </a:lnTo>
                  <a:lnTo>
                    <a:pt x="728" y="1235"/>
                  </a:lnTo>
                  <a:lnTo>
                    <a:pt x="725" y="1232"/>
                  </a:lnTo>
                  <a:lnTo>
                    <a:pt x="593" y="1993"/>
                  </a:lnTo>
                  <a:lnTo>
                    <a:pt x="81" y="1106"/>
                  </a:lnTo>
                  <a:lnTo>
                    <a:pt x="731" y="1235"/>
                  </a:lnTo>
                  <a:lnTo>
                    <a:pt x="393" y="701"/>
                  </a:lnTo>
                  <a:lnTo>
                    <a:pt x="1684" y="12"/>
                  </a:lnTo>
                  <a:lnTo>
                    <a:pt x="18" y="419"/>
                  </a:lnTo>
                  <a:lnTo>
                    <a:pt x="560" y="3"/>
                  </a:lnTo>
                  <a:lnTo>
                    <a:pt x="55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51"/>
            <p:cNvSpPr>
              <a:spLocks noChangeArrowheads="1"/>
            </p:cNvSpPr>
            <p:nvPr/>
          </p:nvSpPr>
          <p:spPr bwMode="auto">
            <a:xfrm>
              <a:off x="8270874" y="2625725"/>
              <a:ext cx="177800" cy="255588"/>
            </a:xfrm>
            <a:custGeom>
              <a:avLst/>
              <a:gdLst>
                <a:gd name="T0" fmla="*/ 491 w 495"/>
                <a:gd name="T1" fmla="*/ 0 h 708"/>
                <a:gd name="T2" fmla="*/ 75 w 495"/>
                <a:gd name="T3" fmla="*/ 290 h 708"/>
                <a:gd name="T4" fmla="*/ 0 w 495"/>
                <a:gd name="T5" fmla="*/ 707 h 708"/>
                <a:gd name="T6" fmla="*/ 6 w 495"/>
                <a:gd name="T7" fmla="*/ 707 h 708"/>
                <a:gd name="T8" fmla="*/ 78 w 495"/>
                <a:gd name="T9" fmla="*/ 290 h 708"/>
                <a:gd name="T10" fmla="*/ 494 w 495"/>
                <a:gd name="T11" fmla="*/ 3 h 708"/>
                <a:gd name="T12" fmla="*/ 491 w 495"/>
                <a:gd name="T13" fmla="*/ 0 h 708"/>
              </a:gdLst>
              <a:ahLst/>
              <a:cxnLst>
                <a:cxn ang="0">
                  <a:pos x="T0" y="T1"/>
                </a:cxn>
                <a:cxn ang="0">
                  <a:pos x="T2" y="T3"/>
                </a:cxn>
                <a:cxn ang="0">
                  <a:pos x="T4" y="T5"/>
                </a:cxn>
                <a:cxn ang="0">
                  <a:pos x="T6" y="T7"/>
                </a:cxn>
                <a:cxn ang="0">
                  <a:pos x="T8" y="T9"/>
                </a:cxn>
                <a:cxn ang="0">
                  <a:pos x="T10" y="T11"/>
                </a:cxn>
                <a:cxn ang="0">
                  <a:pos x="T12" y="T13"/>
                </a:cxn>
              </a:cxnLst>
              <a:rect l="0" t="0" r="r" b="b"/>
              <a:pathLst>
                <a:path w="495" h="708">
                  <a:moveTo>
                    <a:pt x="491" y="0"/>
                  </a:moveTo>
                  <a:lnTo>
                    <a:pt x="75" y="290"/>
                  </a:lnTo>
                  <a:lnTo>
                    <a:pt x="0" y="707"/>
                  </a:lnTo>
                  <a:lnTo>
                    <a:pt x="6" y="707"/>
                  </a:lnTo>
                  <a:lnTo>
                    <a:pt x="78" y="290"/>
                  </a:lnTo>
                  <a:lnTo>
                    <a:pt x="494" y="3"/>
                  </a:lnTo>
                  <a:lnTo>
                    <a:pt x="49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52"/>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53"/>
            <p:cNvSpPr>
              <a:spLocks noChangeArrowheads="1"/>
            </p:cNvSpPr>
            <p:nvPr/>
          </p:nvSpPr>
          <p:spPr bwMode="auto">
            <a:xfrm>
              <a:off x="8189912" y="2333624"/>
              <a:ext cx="25400" cy="246063"/>
            </a:xfrm>
            <a:custGeom>
              <a:avLst/>
              <a:gdLst>
                <a:gd name="T0" fmla="*/ 0 w 70"/>
                <a:gd name="T1" fmla="*/ 0 h 682"/>
                <a:gd name="T2" fmla="*/ 66 w 70"/>
                <a:gd name="T3" fmla="*/ 681 h 682"/>
                <a:gd name="T4" fmla="*/ 69 w 70"/>
                <a:gd name="T5" fmla="*/ 681 h 682"/>
                <a:gd name="T6" fmla="*/ 3 w 70"/>
                <a:gd name="T7" fmla="*/ 0 h 682"/>
                <a:gd name="T8" fmla="*/ 0 w 70"/>
                <a:gd name="T9" fmla="*/ 0 h 682"/>
              </a:gdLst>
              <a:ahLst/>
              <a:cxnLst>
                <a:cxn ang="0">
                  <a:pos x="T0" y="T1"/>
                </a:cxn>
                <a:cxn ang="0">
                  <a:pos x="T2" y="T3"/>
                </a:cxn>
                <a:cxn ang="0">
                  <a:pos x="T4" y="T5"/>
                </a:cxn>
                <a:cxn ang="0">
                  <a:pos x="T6" y="T7"/>
                </a:cxn>
                <a:cxn ang="0">
                  <a:pos x="T8" y="T9"/>
                </a:cxn>
              </a:cxnLst>
              <a:rect l="0" t="0" r="r" b="b"/>
              <a:pathLst>
                <a:path w="70" h="682">
                  <a:moveTo>
                    <a:pt x="0" y="0"/>
                  </a:moveTo>
                  <a:lnTo>
                    <a:pt x="66" y="681"/>
                  </a:lnTo>
                  <a:lnTo>
                    <a:pt x="69" y="681"/>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54"/>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55"/>
            <p:cNvSpPr>
              <a:spLocks noChangeArrowheads="1"/>
            </p:cNvSpPr>
            <p:nvPr/>
          </p:nvSpPr>
          <p:spPr bwMode="auto">
            <a:xfrm>
              <a:off x="8164512" y="1828799"/>
              <a:ext cx="155575" cy="206375"/>
            </a:xfrm>
            <a:custGeom>
              <a:avLst/>
              <a:gdLst>
                <a:gd name="T0" fmla="*/ 423 w 430"/>
                <a:gd name="T1" fmla="*/ 78 h 574"/>
                <a:gd name="T2" fmla="*/ 426 w 430"/>
                <a:gd name="T3" fmla="*/ 75 h 574"/>
                <a:gd name="T4" fmla="*/ 99 w 430"/>
                <a:gd name="T5" fmla="*/ 0 h 574"/>
                <a:gd name="T6" fmla="*/ 0 w 430"/>
                <a:gd name="T7" fmla="*/ 573 h 574"/>
                <a:gd name="T8" fmla="*/ 429 w 430"/>
                <a:gd name="T9" fmla="*/ 75 h 574"/>
                <a:gd name="T10" fmla="*/ 426 w 430"/>
                <a:gd name="T11" fmla="*/ 75 h 574"/>
                <a:gd name="T12" fmla="*/ 423 w 430"/>
                <a:gd name="T13" fmla="*/ 78 h 574"/>
                <a:gd name="T14" fmla="*/ 423 w 430"/>
                <a:gd name="T15" fmla="*/ 75 h 574"/>
                <a:gd name="T16" fmla="*/ 6 w 430"/>
                <a:gd name="T17" fmla="*/ 558 h 574"/>
                <a:gd name="T18" fmla="*/ 102 w 430"/>
                <a:gd name="T19" fmla="*/ 6 h 574"/>
                <a:gd name="T20" fmla="*/ 423 w 430"/>
                <a:gd name="T21" fmla="*/ 78 h 574"/>
                <a:gd name="T22" fmla="*/ 423 w 430"/>
                <a:gd name="T23" fmla="*/ 78 h 574"/>
                <a:gd name="T24" fmla="*/ 423 w 430"/>
                <a:gd name="T25" fmla="*/ 75 h 574"/>
                <a:gd name="T26" fmla="*/ 423 w 430"/>
                <a:gd name="T27" fmla="*/ 7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0" h="574">
                  <a:moveTo>
                    <a:pt x="423" y="78"/>
                  </a:moveTo>
                  <a:lnTo>
                    <a:pt x="426" y="75"/>
                  </a:lnTo>
                  <a:lnTo>
                    <a:pt x="99" y="0"/>
                  </a:lnTo>
                  <a:lnTo>
                    <a:pt x="0" y="573"/>
                  </a:lnTo>
                  <a:lnTo>
                    <a:pt x="429" y="75"/>
                  </a:lnTo>
                  <a:lnTo>
                    <a:pt x="426" y="75"/>
                  </a:lnTo>
                  <a:lnTo>
                    <a:pt x="423" y="78"/>
                  </a:lnTo>
                  <a:lnTo>
                    <a:pt x="423" y="75"/>
                  </a:lnTo>
                  <a:lnTo>
                    <a:pt x="6" y="558"/>
                  </a:lnTo>
                  <a:lnTo>
                    <a:pt x="102" y="6"/>
                  </a:lnTo>
                  <a:lnTo>
                    <a:pt x="423" y="78"/>
                  </a:lnTo>
                  <a:lnTo>
                    <a:pt x="423" y="78"/>
                  </a:lnTo>
                  <a:lnTo>
                    <a:pt x="423" y="75"/>
                  </a:lnTo>
                  <a:lnTo>
                    <a:pt x="423" y="7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56"/>
            <p:cNvSpPr>
              <a:spLocks noChangeArrowheads="1"/>
            </p:cNvSpPr>
            <p:nvPr/>
          </p:nvSpPr>
          <p:spPr bwMode="auto">
            <a:xfrm>
              <a:off x="7939089" y="1892299"/>
              <a:ext cx="228600" cy="312738"/>
            </a:xfrm>
            <a:custGeom>
              <a:avLst/>
              <a:gdLst>
                <a:gd name="T0" fmla="*/ 632 w 633"/>
                <a:gd name="T1" fmla="*/ 386 h 867"/>
                <a:gd name="T2" fmla="*/ 434 w 633"/>
                <a:gd name="T3" fmla="*/ 0 h 867"/>
                <a:gd name="T4" fmla="*/ 0 w 633"/>
                <a:gd name="T5" fmla="*/ 279 h 867"/>
                <a:gd name="T6" fmla="*/ 372 w 633"/>
                <a:gd name="T7" fmla="*/ 866 h 867"/>
                <a:gd name="T8" fmla="*/ 374 w 633"/>
                <a:gd name="T9" fmla="*/ 863 h 867"/>
                <a:gd name="T10" fmla="*/ 6 w 633"/>
                <a:gd name="T11" fmla="*/ 282 h 867"/>
                <a:gd name="T12" fmla="*/ 434 w 633"/>
                <a:gd name="T13" fmla="*/ 6 h 867"/>
                <a:gd name="T14" fmla="*/ 626 w 633"/>
                <a:gd name="T15" fmla="*/ 389 h 867"/>
                <a:gd name="T16" fmla="*/ 632 w 633"/>
                <a:gd name="T17" fmla="*/ 386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867">
                  <a:moveTo>
                    <a:pt x="632" y="386"/>
                  </a:moveTo>
                  <a:lnTo>
                    <a:pt x="434" y="0"/>
                  </a:lnTo>
                  <a:lnTo>
                    <a:pt x="0" y="279"/>
                  </a:lnTo>
                  <a:lnTo>
                    <a:pt x="372" y="866"/>
                  </a:lnTo>
                  <a:lnTo>
                    <a:pt x="374" y="863"/>
                  </a:lnTo>
                  <a:lnTo>
                    <a:pt x="6" y="282"/>
                  </a:lnTo>
                  <a:lnTo>
                    <a:pt x="434" y="6"/>
                  </a:lnTo>
                  <a:lnTo>
                    <a:pt x="626" y="389"/>
                  </a:lnTo>
                  <a:lnTo>
                    <a:pt x="632" y="38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57"/>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 name="Freeform 58"/>
            <p:cNvSpPr>
              <a:spLocks noChangeArrowheads="1"/>
            </p:cNvSpPr>
            <p:nvPr/>
          </p:nvSpPr>
          <p:spPr bwMode="auto">
            <a:xfrm>
              <a:off x="8164512" y="1271588"/>
              <a:ext cx="430212" cy="1062037"/>
            </a:xfrm>
            <a:custGeom>
              <a:avLst/>
              <a:gdLst>
                <a:gd name="T0" fmla="*/ 72 w 1194"/>
                <a:gd name="T1" fmla="*/ 2948 h 2949"/>
                <a:gd name="T2" fmla="*/ 6 w 1194"/>
                <a:gd name="T3" fmla="*/ 2124 h 2949"/>
                <a:gd name="T4" fmla="*/ 156 w 1194"/>
                <a:gd name="T5" fmla="*/ 2460 h 2949"/>
                <a:gd name="T6" fmla="*/ 426 w 1194"/>
                <a:gd name="T7" fmla="*/ 1624 h 2949"/>
                <a:gd name="T8" fmla="*/ 767 w 1194"/>
                <a:gd name="T9" fmla="*/ 806 h 2949"/>
                <a:gd name="T10" fmla="*/ 764 w 1194"/>
                <a:gd name="T11" fmla="*/ 803 h 2949"/>
                <a:gd name="T12" fmla="*/ 767 w 1194"/>
                <a:gd name="T13" fmla="*/ 806 h 2949"/>
                <a:gd name="T14" fmla="*/ 1019 w 1194"/>
                <a:gd name="T15" fmla="*/ 249 h 2949"/>
                <a:gd name="T16" fmla="*/ 369 w 1194"/>
                <a:gd name="T17" fmla="*/ 84 h 2949"/>
                <a:gd name="T18" fmla="*/ 1193 w 1194"/>
                <a:gd name="T19" fmla="*/ 6 h 2949"/>
                <a:gd name="T20" fmla="*/ 1193 w 1194"/>
                <a:gd name="T21" fmla="*/ 0 h 2949"/>
                <a:gd name="T22" fmla="*/ 345 w 1194"/>
                <a:gd name="T23" fmla="*/ 81 h 2949"/>
                <a:gd name="T24" fmla="*/ 1013 w 1194"/>
                <a:gd name="T25" fmla="*/ 251 h 2949"/>
                <a:gd name="T26" fmla="*/ 764 w 1194"/>
                <a:gd name="T27" fmla="*/ 803 h 2949"/>
                <a:gd name="T28" fmla="*/ 423 w 1194"/>
                <a:gd name="T29" fmla="*/ 1621 h 2949"/>
                <a:gd name="T30" fmla="*/ 156 w 1194"/>
                <a:gd name="T31" fmla="*/ 2448 h 2949"/>
                <a:gd name="T32" fmla="*/ 0 w 1194"/>
                <a:gd name="T33" fmla="*/ 2101 h 2949"/>
                <a:gd name="T34" fmla="*/ 69 w 1194"/>
                <a:gd name="T35" fmla="*/ 2948 h 2949"/>
                <a:gd name="T36" fmla="*/ 72 w 1194"/>
                <a:gd name="T37" fmla="*/ 2948 h 2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4" h="2949">
                  <a:moveTo>
                    <a:pt x="72" y="2948"/>
                  </a:moveTo>
                  <a:lnTo>
                    <a:pt x="6" y="2124"/>
                  </a:lnTo>
                  <a:lnTo>
                    <a:pt x="156" y="2460"/>
                  </a:lnTo>
                  <a:lnTo>
                    <a:pt x="426" y="1624"/>
                  </a:lnTo>
                  <a:lnTo>
                    <a:pt x="767" y="806"/>
                  </a:lnTo>
                  <a:lnTo>
                    <a:pt x="764" y="803"/>
                  </a:lnTo>
                  <a:lnTo>
                    <a:pt x="767" y="806"/>
                  </a:lnTo>
                  <a:lnTo>
                    <a:pt x="1019" y="249"/>
                  </a:lnTo>
                  <a:lnTo>
                    <a:pt x="369" y="84"/>
                  </a:lnTo>
                  <a:lnTo>
                    <a:pt x="1193" y="6"/>
                  </a:lnTo>
                  <a:lnTo>
                    <a:pt x="1193" y="0"/>
                  </a:lnTo>
                  <a:lnTo>
                    <a:pt x="345" y="81"/>
                  </a:lnTo>
                  <a:lnTo>
                    <a:pt x="1013" y="251"/>
                  </a:lnTo>
                  <a:lnTo>
                    <a:pt x="764" y="803"/>
                  </a:lnTo>
                  <a:lnTo>
                    <a:pt x="423" y="1621"/>
                  </a:lnTo>
                  <a:lnTo>
                    <a:pt x="156" y="2448"/>
                  </a:lnTo>
                  <a:lnTo>
                    <a:pt x="0" y="2101"/>
                  </a:lnTo>
                  <a:lnTo>
                    <a:pt x="69" y="2948"/>
                  </a:lnTo>
                  <a:lnTo>
                    <a:pt x="72" y="294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59"/>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60"/>
            <p:cNvSpPr>
              <a:spLocks noChangeArrowheads="1"/>
            </p:cNvSpPr>
            <p:nvPr/>
          </p:nvSpPr>
          <p:spPr bwMode="auto">
            <a:xfrm>
              <a:off x="8132763" y="1362075"/>
              <a:ext cx="398462" cy="496887"/>
            </a:xfrm>
            <a:custGeom>
              <a:avLst/>
              <a:gdLst>
                <a:gd name="T0" fmla="*/ 1106 w 1107"/>
                <a:gd name="T1" fmla="*/ 0 h 1382"/>
                <a:gd name="T2" fmla="*/ 600 w 1107"/>
                <a:gd name="T3" fmla="*/ 158 h 1382"/>
                <a:gd name="T4" fmla="*/ 851 w 1107"/>
                <a:gd name="T5" fmla="*/ 551 h 1382"/>
                <a:gd name="T6" fmla="*/ 84 w 1107"/>
                <a:gd name="T7" fmla="*/ 347 h 1382"/>
                <a:gd name="T8" fmla="*/ 707 w 1107"/>
                <a:gd name="T9" fmla="*/ 860 h 1382"/>
                <a:gd name="T10" fmla="*/ 303 w 1107"/>
                <a:gd name="T11" fmla="*/ 755 h 1382"/>
                <a:gd name="T12" fmla="*/ 510 w 1107"/>
                <a:gd name="T13" fmla="*/ 1366 h 1382"/>
                <a:gd name="T14" fmla="*/ 3 w 1107"/>
                <a:gd name="T15" fmla="*/ 881 h 1382"/>
                <a:gd name="T16" fmla="*/ 0 w 1107"/>
                <a:gd name="T17" fmla="*/ 884 h 1382"/>
                <a:gd name="T18" fmla="*/ 519 w 1107"/>
                <a:gd name="T19" fmla="*/ 1381 h 1382"/>
                <a:gd name="T20" fmla="*/ 309 w 1107"/>
                <a:gd name="T21" fmla="*/ 761 h 1382"/>
                <a:gd name="T22" fmla="*/ 725 w 1107"/>
                <a:gd name="T23" fmla="*/ 869 h 1382"/>
                <a:gd name="T24" fmla="*/ 102 w 1107"/>
                <a:gd name="T25" fmla="*/ 356 h 1382"/>
                <a:gd name="T26" fmla="*/ 860 w 1107"/>
                <a:gd name="T27" fmla="*/ 560 h 1382"/>
                <a:gd name="T28" fmla="*/ 605 w 1107"/>
                <a:gd name="T29" fmla="*/ 161 h 1382"/>
                <a:gd name="T30" fmla="*/ 1106 w 1107"/>
                <a:gd name="T31" fmla="*/ 2 h 1382"/>
                <a:gd name="T32" fmla="*/ 1106 w 1107"/>
                <a:gd name="T33" fmla="*/ 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7" h="1382">
                  <a:moveTo>
                    <a:pt x="1106" y="0"/>
                  </a:moveTo>
                  <a:lnTo>
                    <a:pt x="600" y="158"/>
                  </a:lnTo>
                  <a:lnTo>
                    <a:pt x="851" y="551"/>
                  </a:lnTo>
                  <a:lnTo>
                    <a:pt x="84" y="347"/>
                  </a:lnTo>
                  <a:lnTo>
                    <a:pt x="707" y="860"/>
                  </a:lnTo>
                  <a:lnTo>
                    <a:pt x="303" y="755"/>
                  </a:lnTo>
                  <a:lnTo>
                    <a:pt x="510" y="1366"/>
                  </a:lnTo>
                  <a:lnTo>
                    <a:pt x="3" y="881"/>
                  </a:lnTo>
                  <a:lnTo>
                    <a:pt x="0" y="884"/>
                  </a:lnTo>
                  <a:lnTo>
                    <a:pt x="519" y="1381"/>
                  </a:lnTo>
                  <a:lnTo>
                    <a:pt x="309" y="761"/>
                  </a:lnTo>
                  <a:lnTo>
                    <a:pt x="725" y="869"/>
                  </a:lnTo>
                  <a:lnTo>
                    <a:pt x="102" y="356"/>
                  </a:lnTo>
                  <a:lnTo>
                    <a:pt x="860" y="560"/>
                  </a:lnTo>
                  <a:lnTo>
                    <a:pt x="605" y="161"/>
                  </a:lnTo>
                  <a:lnTo>
                    <a:pt x="1106" y="2"/>
                  </a:lnTo>
                  <a:lnTo>
                    <a:pt x="110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61"/>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62"/>
            <p:cNvSpPr>
              <a:spLocks noChangeArrowheads="1"/>
            </p:cNvSpPr>
            <p:nvPr/>
          </p:nvSpPr>
          <p:spPr bwMode="auto">
            <a:xfrm>
              <a:off x="7904163" y="2195513"/>
              <a:ext cx="309562" cy="630237"/>
            </a:xfrm>
            <a:custGeom>
              <a:avLst/>
              <a:gdLst>
                <a:gd name="T0" fmla="*/ 276 w 861"/>
                <a:gd name="T1" fmla="*/ 521 h 1751"/>
                <a:gd name="T2" fmla="*/ 305 w 861"/>
                <a:gd name="T3" fmla="*/ 968 h 1751"/>
                <a:gd name="T4" fmla="*/ 632 w 861"/>
                <a:gd name="T5" fmla="*/ 1750 h 1751"/>
                <a:gd name="T6" fmla="*/ 860 w 861"/>
                <a:gd name="T7" fmla="*/ 1061 h 1751"/>
                <a:gd name="T8" fmla="*/ 282 w 861"/>
                <a:gd name="T9" fmla="*/ 524 h 1751"/>
                <a:gd name="T10" fmla="*/ 797 w 861"/>
                <a:gd name="T11" fmla="*/ 383 h 1751"/>
                <a:gd name="T12" fmla="*/ 470 w 861"/>
                <a:gd name="T13" fmla="*/ 18 h 1751"/>
                <a:gd name="T14" fmla="*/ 279 w 861"/>
                <a:gd name="T15" fmla="*/ 518 h 1751"/>
                <a:gd name="T16" fmla="*/ 3 w 861"/>
                <a:gd name="T17" fmla="*/ 0 h 1751"/>
                <a:gd name="T18" fmla="*/ 0 w 861"/>
                <a:gd name="T19" fmla="*/ 0 h 1751"/>
                <a:gd name="T20" fmla="*/ 279 w 861"/>
                <a:gd name="T21" fmla="*/ 527 h 1751"/>
                <a:gd name="T22" fmla="*/ 470 w 861"/>
                <a:gd name="T23" fmla="*/ 27 h 1751"/>
                <a:gd name="T24" fmla="*/ 788 w 861"/>
                <a:gd name="T25" fmla="*/ 383 h 1751"/>
                <a:gd name="T26" fmla="*/ 273 w 861"/>
                <a:gd name="T27" fmla="*/ 521 h 1751"/>
                <a:gd name="T28" fmla="*/ 854 w 861"/>
                <a:gd name="T29" fmla="*/ 1064 h 1751"/>
                <a:gd name="T30" fmla="*/ 632 w 861"/>
                <a:gd name="T31" fmla="*/ 1738 h 1751"/>
                <a:gd name="T32" fmla="*/ 309 w 861"/>
                <a:gd name="T33" fmla="*/ 968 h 1751"/>
                <a:gd name="T34" fmla="*/ 279 w 861"/>
                <a:gd name="T35" fmla="*/ 521 h 1751"/>
                <a:gd name="T36" fmla="*/ 276 w 861"/>
                <a:gd name="T37" fmla="*/ 521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1" h="1751">
                  <a:moveTo>
                    <a:pt x="276" y="521"/>
                  </a:moveTo>
                  <a:lnTo>
                    <a:pt x="305" y="968"/>
                  </a:lnTo>
                  <a:lnTo>
                    <a:pt x="632" y="1750"/>
                  </a:lnTo>
                  <a:lnTo>
                    <a:pt x="860" y="1061"/>
                  </a:lnTo>
                  <a:lnTo>
                    <a:pt x="282" y="524"/>
                  </a:lnTo>
                  <a:lnTo>
                    <a:pt x="797" y="383"/>
                  </a:lnTo>
                  <a:lnTo>
                    <a:pt x="470" y="18"/>
                  </a:lnTo>
                  <a:lnTo>
                    <a:pt x="279" y="518"/>
                  </a:lnTo>
                  <a:lnTo>
                    <a:pt x="3" y="0"/>
                  </a:lnTo>
                  <a:lnTo>
                    <a:pt x="0" y="0"/>
                  </a:lnTo>
                  <a:lnTo>
                    <a:pt x="279" y="527"/>
                  </a:lnTo>
                  <a:lnTo>
                    <a:pt x="470" y="27"/>
                  </a:lnTo>
                  <a:lnTo>
                    <a:pt x="788" y="383"/>
                  </a:lnTo>
                  <a:lnTo>
                    <a:pt x="273" y="521"/>
                  </a:lnTo>
                  <a:lnTo>
                    <a:pt x="854" y="1064"/>
                  </a:lnTo>
                  <a:lnTo>
                    <a:pt x="632" y="1738"/>
                  </a:lnTo>
                  <a:lnTo>
                    <a:pt x="309" y="968"/>
                  </a:lnTo>
                  <a:lnTo>
                    <a:pt x="279" y="521"/>
                  </a:lnTo>
                  <a:lnTo>
                    <a:pt x="276" y="521"/>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 name="Freeform 63"/>
            <p:cNvSpPr>
              <a:spLocks noChangeArrowheads="1"/>
            </p:cNvSpPr>
            <p:nvPr/>
          </p:nvSpPr>
          <p:spPr bwMode="auto">
            <a:xfrm>
              <a:off x="7669213" y="2535238"/>
              <a:ext cx="347662" cy="188912"/>
            </a:xfrm>
            <a:custGeom>
              <a:avLst/>
              <a:gdLst>
                <a:gd name="T0" fmla="*/ 551 w 966"/>
                <a:gd name="T1" fmla="*/ 6 h 525"/>
                <a:gd name="T2" fmla="*/ 955 w 966"/>
                <a:gd name="T3" fmla="*/ 24 h 525"/>
                <a:gd name="T4" fmla="*/ 479 w 966"/>
                <a:gd name="T5" fmla="*/ 512 h 525"/>
                <a:gd name="T6" fmla="*/ 554 w 966"/>
                <a:gd name="T7" fmla="*/ 0 h 525"/>
                <a:gd name="T8" fmla="*/ 0 w 966"/>
                <a:gd name="T9" fmla="*/ 344 h 525"/>
                <a:gd name="T10" fmla="*/ 0 w 966"/>
                <a:gd name="T11" fmla="*/ 351 h 525"/>
                <a:gd name="T12" fmla="*/ 548 w 966"/>
                <a:gd name="T13" fmla="*/ 9 h 525"/>
                <a:gd name="T14" fmla="*/ 473 w 966"/>
                <a:gd name="T15" fmla="*/ 524 h 525"/>
                <a:gd name="T16" fmla="*/ 965 w 966"/>
                <a:gd name="T17" fmla="*/ 21 h 525"/>
                <a:gd name="T18" fmla="*/ 551 w 966"/>
                <a:gd name="T19" fmla="*/ 3 h 525"/>
                <a:gd name="T20" fmla="*/ 551 w 966"/>
                <a:gd name="T21"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6" h="525">
                  <a:moveTo>
                    <a:pt x="551" y="6"/>
                  </a:moveTo>
                  <a:lnTo>
                    <a:pt x="955" y="24"/>
                  </a:lnTo>
                  <a:lnTo>
                    <a:pt x="479" y="512"/>
                  </a:lnTo>
                  <a:lnTo>
                    <a:pt x="554" y="0"/>
                  </a:lnTo>
                  <a:lnTo>
                    <a:pt x="0" y="344"/>
                  </a:lnTo>
                  <a:lnTo>
                    <a:pt x="0" y="351"/>
                  </a:lnTo>
                  <a:lnTo>
                    <a:pt x="548" y="9"/>
                  </a:lnTo>
                  <a:lnTo>
                    <a:pt x="473" y="524"/>
                  </a:lnTo>
                  <a:lnTo>
                    <a:pt x="965" y="21"/>
                  </a:lnTo>
                  <a:lnTo>
                    <a:pt x="551" y="3"/>
                  </a:lnTo>
                  <a:lnTo>
                    <a:pt x="551"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64"/>
            <p:cNvSpPr>
              <a:spLocks noChangeArrowheads="1"/>
            </p:cNvSpPr>
            <p:nvPr/>
          </p:nvSpPr>
          <p:spPr bwMode="auto">
            <a:xfrm>
              <a:off x="7839076" y="2720974"/>
              <a:ext cx="457200" cy="528638"/>
            </a:xfrm>
            <a:custGeom>
              <a:avLst/>
              <a:gdLst>
                <a:gd name="T0" fmla="*/ 1037 w 1272"/>
                <a:gd name="T1" fmla="*/ 1466 h 1467"/>
                <a:gd name="T2" fmla="*/ 1016 w 1272"/>
                <a:gd name="T3" fmla="*/ 878 h 1467"/>
                <a:gd name="T4" fmla="*/ 576 w 1272"/>
                <a:gd name="T5" fmla="*/ 1205 h 1467"/>
                <a:gd name="T6" fmla="*/ 138 w 1272"/>
                <a:gd name="T7" fmla="*/ 642 h 1467"/>
                <a:gd name="T8" fmla="*/ 6 w 1272"/>
                <a:gd name="T9" fmla="*/ 6 h 1467"/>
                <a:gd name="T10" fmla="*/ 393 w 1272"/>
                <a:gd name="T11" fmla="*/ 39 h 1467"/>
                <a:gd name="T12" fmla="*/ 641 w 1272"/>
                <a:gd name="T13" fmla="*/ 731 h 1467"/>
                <a:gd name="T14" fmla="*/ 1205 w 1272"/>
                <a:gd name="T15" fmla="*/ 441 h 1467"/>
                <a:gd name="T16" fmla="*/ 818 w 1272"/>
                <a:gd name="T17" fmla="*/ 285 h 1467"/>
                <a:gd name="T18" fmla="*/ 1271 w 1272"/>
                <a:gd name="T19" fmla="*/ 27 h 1467"/>
                <a:gd name="T20" fmla="*/ 1271 w 1272"/>
                <a:gd name="T21" fmla="*/ 21 h 1467"/>
                <a:gd name="T22" fmla="*/ 806 w 1272"/>
                <a:gd name="T23" fmla="*/ 285 h 1467"/>
                <a:gd name="T24" fmla="*/ 1193 w 1272"/>
                <a:gd name="T25" fmla="*/ 441 h 1467"/>
                <a:gd name="T26" fmla="*/ 644 w 1272"/>
                <a:gd name="T27" fmla="*/ 726 h 1467"/>
                <a:gd name="T28" fmla="*/ 396 w 1272"/>
                <a:gd name="T29" fmla="*/ 33 h 1467"/>
                <a:gd name="T30" fmla="*/ 0 w 1272"/>
                <a:gd name="T31" fmla="*/ 0 h 1467"/>
                <a:gd name="T32" fmla="*/ 135 w 1272"/>
                <a:gd name="T33" fmla="*/ 642 h 1467"/>
                <a:gd name="T34" fmla="*/ 572 w 1272"/>
                <a:gd name="T35" fmla="*/ 1211 h 1467"/>
                <a:gd name="T36" fmla="*/ 1013 w 1272"/>
                <a:gd name="T37" fmla="*/ 887 h 1467"/>
                <a:gd name="T38" fmla="*/ 1034 w 1272"/>
                <a:gd name="T39" fmla="*/ 1466 h 1467"/>
                <a:gd name="T40" fmla="*/ 1037 w 1272"/>
                <a:gd name="T41" fmla="*/ 1466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467">
                  <a:moveTo>
                    <a:pt x="1037" y="1466"/>
                  </a:moveTo>
                  <a:lnTo>
                    <a:pt x="1016" y="878"/>
                  </a:lnTo>
                  <a:lnTo>
                    <a:pt x="576" y="1205"/>
                  </a:lnTo>
                  <a:lnTo>
                    <a:pt x="138" y="642"/>
                  </a:lnTo>
                  <a:lnTo>
                    <a:pt x="6" y="6"/>
                  </a:lnTo>
                  <a:lnTo>
                    <a:pt x="393" y="39"/>
                  </a:lnTo>
                  <a:lnTo>
                    <a:pt x="641" y="731"/>
                  </a:lnTo>
                  <a:lnTo>
                    <a:pt x="1205" y="441"/>
                  </a:lnTo>
                  <a:lnTo>
                    <a:pt x="818" y="285"/>
                  </a:lnTo>
                  <a:lnTo>
                    <a:pt x="1271" y="27"/>
                  </a:lnTo>
                  <a:lnTo>
                    <a:pt x="1271" y="21"/>
                  </a:lnTo>
                  <a:lnTo>
                    <a:pt x="806" y="285"/>
                  </a:lnTo>
                  <a:lnTo>
                    <a:pt x="1193" y="441"/>
                  </a:lnTo>
                  <a:lnTo>
                    <a:pt x="644" y="726"/>
                  </a:lnTo>
                  <a:lnTo>
                    <a:pt x="396" y="33"/>
                  </a:lnTo>
                  <a:lnTo>
                    <a:pt x="0" y="0"/>
                  </a:lnTo>
                  <a:lnTo>
                    <a:pt x="135" y="642"/>
                  </a:lnTo>
                  <a:lnTo>
                    <a:pt x="572" y="1211"/>
                  </a:lnTo>
                  <a:lnTo>
                    <a:pt x="1013" y="887"/>
                  </a:lnTo>
                  <a:lnTo>
                    <a:pt x="1034" y="1466"/>
                  </a:lnTo>
                  <a:lnTo>
                    <a:pt x="1037"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65"/>
            <p:cNvSpPr>
              <a:spLocks noChangeArrowheads="1"/>
            </p:cNvSpPr>
            <p:nvPr/>
          </p:nvSpPr>
          <p:spPr bwMode="auto">
            <a:xfrm>
              <a:off x="7681912" y="2733674"/>
              <a:ext cx="301625" cy="322263"/>
            </a:xfrm>
            <a:custGeom>
              <a:avLst/>
              <a:gdLst>
                <a:gd name="T0" fmla="*/ 572 w 837"/>
                <a:gd name="T1" fmla="*/ 603 h 897"/>
                <a:gd name="T2" fmla="*/ 203 w 837"/>
                <a:gd name="T3" fmla="*/ 887 h 897"/>
                <a:gd name="T4" fmla="*/ 6 w 837"/>
                <a:gd name="T5" fmla="*/ 369 h 897"/>
                <a:gd name="T6" fmla="*/ 575 w 837"/>
                <a:gd name="T7" fmla="*/ 608 h 897"/>
                <a:gd name="T8" fmla="*/ 836 w 837"/>
                <a:gd name="T9" fmla="*/ 0 h 897"/>
                <a:gd name="T10" fmla="*/ 830 w 837"/>
                <a:gd name="T11" fmla="*/ 0 h 897"/>
                <a:gd name="T12" fmla="*/ 572 w 837"/>
                <a:gd name="T13" fmla="*/ 603 h 897"/>
                <a:gd name="T14" fmla="*/ 0 w 837"/>
                <a:gd name="T15" fmla="*/ 363 h 897"/>
                <a:gd name="T16" fmla="*/ 201 w 837"/>
                <a:gd name="T17" fmla="*/ 896 h 897"/>
                <a:gd name="T18" fmla="*/ 575 w 837"/>
                <a:gd name="T19" fmla="*/ 606 h 897"/>
                <a:gd name="T20" fmla="*/ 572 w 837"/>
                <a:gd name="T21" fmla="*/ 603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897">
                  <a:moveTo>
                    <a:pt x="572" y="603"/>
                  </a:moveTo>
                  <a:lnTo>
                    <a:pt x="203" y="887"/>
                  </a:lnTo>
                  <a:lnTo>
                    <a:pt x="6" y="369"/>
                  </a:lnTo>
                  <a:lnTo>
                    <a:pt x="575" y="608"/>
                  </a:lnTo>
                  <a:lnTo>
                    <a:pt x="836" y="0"/>
                  </a:lnTo>
                  <a:lnTo>
                    <a:pt x="830" y="0"/>
                  </a:lnTo>
                  <a:lnTo>
                    <a:pt x="572" y="603"/>
                  </a:lnTo>
                  <a:lnTo>
                    <a:pt x="0" y="363"/>
                  </a:lnTo>
                  <a:lnTo>
                    <a:pt x="201" y="896"/>
                  </a:lnTo>
                  <a:lnTo>
                    <a:pt x="575" y="606"/>
                  </a:lnTo>
                  <a:lnTo>
                    <a:pt x="572" y="6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Freeform 66"/>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 name="Freeform 67"/>
            <p:cNvSpPr>
              <a:spLocks noChangeArrowheads="1"/>
            </p:cNvSpPr>
            <p:nvPr/>
          </p:nvSpPr>
          <p:spPr bwMode="auto">
            <a:xfrm>
              <a:off x="6989762" y="1146174"/>
              <a:ext cx="1250950" cy="2678112"/>
            </a:xfrm>
            <a:custGeom>
              <a:avLst/>
              <a:gdLst>
                <a:gd name="T0" fmla="*/ 3476 w 3477"/>
                <a:gd name="T1" fmla="*/ 372 h 7438"/>
                <a:gd name="T2" fmla="*/ 2828 w 3477"/>
                <a:gd name="T3" fmla="*/ 0 h 7438"/>
                <a:gd name="T4" fmla="*/ 2373 w 3477"/>
                <a:gd name="T5" fmla="*/ 216 h 7438"/>
                <a:gd name="T6" fmla="*/ 2649 w 3477"/>
                <a:gd name="T7" fmla="*/ 441 h 7438"/>
                <a:gd name="T8" fmla="*/ 2469 w 3477"/>
                <a:gd name="T9" fmla="*/ 863 h 7438"/>
                <a:gd name="T10" fmla="*/ 1954 w 3477"/>
                <a:gd name="T11" fmla="*/ 914 h 7438"/>
                <a:gd name="T12" fmla="*/ 1867 w 3477"/>
                <a:gd name="T13" fmla="*/ 1412 h 7438"/>
                <a:gd name="T14" fmla="*/ 2160 w 3477"/>
                <a:gd name="T15" fmla="*/ 1463 h 7438"/>
                <a:gd name="T16" fmla="*/ 2107 w 3477"/>
                <a:gd name="T17" fmla="*/ 1768 h 7438"/>
                <a:gd name="T18" fmla="*/ 1612 w 3477"/>
                <a:gd name="T19" fmla="*/ 1981 h 7438"/>
                <a:gd name="T20" fmla="*/ 1837 w 3477"/>
                <a:gd name="T21" fmla="*/ 2284 h 7438"/>
                <a:gd name="T22" fmla="*/ 1396 w 3477"/>
                <a:gd name="T23" fmla="*/ 2365 h 7438"/>
                <a:gd name="T24" fmla="*/ 1256 w 3477"/>
                <a:gd name="T25" fmla="*/ 2634 h 7438"/>
                <a:gd name="T26" fmla="*/ 1525 w 3477"/>
                <a:gd name="T27" fmla="*/ 2826 h 7438"/>
                <a:gd name="T28" fmla="*/ 947 w 3477"/>
                <a:gd name="T29" fmla="*/ 3075 h 7438"/>
                <a:gd name="T30" fmla="*/ 1144 w 3477"/>
                <a:gd name="T31" fmla="*/ 3446 h 7438"/>
                <a:gd name="T32" fmla="*/ 956 w 3477"/>
                <a:gd name="T33" fmla="*/ 3737 h 7438"/>
                <a:gd name="T34" fmla="*/ 539 w 3477"/>
                <a:gd name="T35" fmla="*/ 4007 h 7438"/>
                <a:gd name="T36" fmla="*/ 824 w 3477"/>
                <a:gd name="T37" fmla="*/ 4321 h 7438"/>
                <a:gd name="T38" fmla="*/ 680 w 3477"/>
                <a:gd name="T39" fmla="*/ 4627 h 7438"/>
                <a:gd name="T40" fmla="*/ 425 w 3477"/>
                <a:gd name="T41" fmla="*/ 4672 h 7438"/>
                <a:gd name="T42" fmla="*/ 120 w 3477"/>
                <a:gd name="T43" fmla="*/ 5199 h 7438"/>
                <a:gd name="T44" fmla="*/ 326 w 3477"/>
                <a:gd name="T45" fmla="*/ 5586 h 7438"/>
                <a:gd name="T46" fmla="*/ 0 w 3477"/>
                <a:gd name="T47" fmla="*/ 5883 h 7438"/>
                <a:gd name="T48" fmla="*/ 425 w 3477"/>
                <a:gd name="T49" fmla="*/ 6080 h 7438"/>
                <a:gd name="T50" fmla="*/ 186 w 3477"/>
                <a:gd name="T51" fmla="*/ 6488 h 7438"/>
                <a:gd name="T52" fmla="*/ 542 w 3477"/>
                <a:gd name="T53" fmla="*/ 6551 h 7438"/>
                <a:gd name="T54" fmla="*/ 557 w 3477"/>
                <a:gd name="T55" fmla="*/ 7102 h 7438"/>
                <a:gd name="T56" fmla="*/ 206 w 3477"/>
                <a:gd name="T57" fmla="*/ 7344 h 7438"/>
                <a:gd name="T58" fmla="*/ 108 w 3477"/>
                <a:gd name="T59" fmla="*/ 7434 h 7438"/>
                <a:gd name="T60" fmla="*/ 111 w 3477"/>
                <a:gd name="T61" fmla="*/ 7437 h 7438"/>
                <a:gd name="T62" fmla="*/ 209 w 3477"/>
                <a:gd name="T63" fmla="*/ 7347 h 7438"/>
                <a:gd name="T64" fmla="*/ 563 w 3477"/>
                <a:gd name="T65" fmla="*/ 7102 h 7438"/>
                <a:gd name="T66" fmla="*/ 548 w 3477"/>
                <a:gd name="T67" fmla="*/ 6545 h 7438"/>
                <a:gd name="T68" fmla="*/ 191 w 3477"/>
                <a:gd name="T69" fmla="*/ 6485 h 7438"/>
                <a:gd name="T70" fmla="*/ 431 w 3477"/>
                <a:gd name="T71" fmla="*/ 6077 h 7438"/>
                <a:gd name="T72" fmla="*/ 6 w 3477"/>
                <a:gd name="T73" fmla="*/ 5880 h 7438"/>
                <a:gd name="T74" fmla="*/ 332 w 3477"/>
                <a:gd name="T75" fmla="*/ 5586 h 7438"/>
                <a:gd name="T76" fmla="*/ 123 w 3477"/>
                <a:gd name="T77" fmla="*/ 5199 h 7438"/>
                <a:gd name="T78" fmla="*/ 428 w 3477"/>
                <a:gd name="T79" fmla="*/ 4675 h 7438"/>
                <a:gd name="T80" fmla="*/ 680 w 3477"/>
                <a:gd name="T81" fmla="*/ 4630 h 7438"/>
                <a:gd name="T82" fmla="*/ 827 w 3477"/>
                <a:gd name="T83" fmla="*/ 4321 h 7438"/>
                <a:gd name="T84" fmla="*/ 545 w 3477"/>
                <a:gd name="T85" fmla="*/ 4010 h 7438"/>
                <a:gd name="T86" fmla="*/ 959 w 3477"/>
                <a:gd name="T87" fmla="*/ 3740 h 7438"/>
                <a:gd name="T88" fmla="*/ 1151 w 3477"/>
                <a:gd name="T89" fmla="*/ 3446 h 7438"/>
                <a:gd name="T90" fmla="*/ 953 w 3477"/>
                <a:gd name="T91" fmla="*/ 3078 h 7438"/>
                <a:gd name="T92" fmla="*/ 1534 w 3477"/>
                <a:gd name="T93" fmla="*/ 2829 h 7438"/>
                <a:gd name="T94" fmla="*/ 1261 w 3477"/>
                <a:gd name="T95" fmla="*/ 2631 h 7438"/>
                <a:gd name="T96" fmla="*/ 1396 w 3477"/>
                <a:gd name="T97" fmla="*/ 2368 h 7438"/>
                <a:gd name="T98" fmla="*/ 1843 w 3477"/>
                <a:gd name="T99" fmla="*/ 2287 h 7438"/>
                <a:gd name="T100" fmla="*/ 1621 w 3477"/>
                <a:gd name="T101" fmla="*/ 1984 h 7438"/>
                <a:gd name="T102" fmla="*/ 2109 w 3477"/>
                <a:gd name="T103" fmla="*/ 1771 h 7438"/>
                <a:gd name="T104" fmla="*/ 2163 w 3477"/>
                <a:gd name="T105" fmla="*/ 1460 h 7438"/>
                <a:gd name="T106" fmla="*/ 1873 w 3477"/>
                <a:gd name="T107" fmla="*/ 1409 h 7438"/>
                <a:gd name="T108" fmla="*/ 1957 w 3477"/>
                <a:gd name="T109" fmla="*/ 920 h 7438"/>
                <a:gd name="T110" fmla="*/ 2472 w 3477"/>
                <a:gd name="T111" fmla="*/ 869 h 7438"/>
                <a:gd name="T112" fmla="*/ 2655 w 3477"/>
                <a:gd name="T113" fmla="*/ 441 h 7438"/>
                <a:gd name="T114" fmla="*/ 2382 w 3477"/>
                <a:gd name="T115" fmla="*/ 219 h 7438"/>
                <a:gd name="T116" fmla="*/ 2828 w 3477"/>
                <a:gd name="T117" fmla="*/ 3 h 7438"/>
                <a:gd name="T118" fmla="*/ 3473 w 3477"/>
                <a:gd name="T119" fmla="*/ 375 h 7438"/>
                <a:gd name="T120" fmla="*/ 3476 w 3477"/>
                <a:gd name="T121" fmla="*/ 372 h 7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7" h="7438">
                  <a:moveTo>
                    <a:pt x="3476" y="372"/>
                  </a:moveTo>
                  <a:lnTo>
                    <a:pt x="2828" y="0"/>
                  </a:lnTo>
                  <a:lnTo>
                    <a:pt x="2373" y="216"/>
                  </a:lnTo>
                  <a:lnTo>
                    <a:pt x="2649" y="441"/>
                  </a:lnTo>
                  <a:lnTo>
                    <a:pt x="2469" y="863"/>
                  </a:lnTo>
                  <a:lnTo>
                    <a:pt x="1954" y="914"/>
                  </a:lnTo>
                  <a:lnTo>
                    <a:pt x="1867" y="1412"/>
                  </a:lnTo>
                  <a:lnTo>
                    <a:pt x="2160" y="1463"/>
                  </a:lnTo>
                  <a:lnTo>
                    <a:pt x="2107" y="1768"/>
                  </a:lnTo>
                  <a:lnTo>
                    <a:pt x="1612" y="1981"/>
                  </a:lnTo>
                  <a:lnTo>
                    <a:pt x="1837" y="2284"/>
                  </a:lnTo>
                  <a:lnTo>
                    <a:pt x="1396" y="2365"/>
                  </a:lnTo>
                  <a:lnTo>
                    <a:pt x="1256" y="2634"/>
                  </a:lnTo>
                  <a:lnTo>
                    <a:pt x="1525" y="2826"/>
                  </a:lnTo>
                  <a:lnTo>
                    <a:pt x="947" y="3075"/>
                  </a:lnTo>
                  <a:lnTo>
                    <a:pt x="1144" y="3446"/>
                  </a:lnTo>
                  <a:lnTo>
                    <a:pt x="956" y="3737"/>
                  </a:lnTo>
                  <a:lnTo>
                    <a:pt x="539" y="4007"/>
                  </a:lnTo>
                  <a:lnTo>
                    <a:pt x="824" y="4321"/>
                  </a:lnTo>
                  <a:lnTo>
                    <a:pt x="680" y="4627"/>
                  </a:lnTo>
                  <a:lnTo>
                    <a:pt x="425" y="4672"/>
                  </a:lnTo>
                  <a:lnTo>
                    <a:pt x="120" y="5199"/>
                  </a:lnTo>
                  <a:lnTo>
                    <a:pt x="326" y="5586"/>
                  </a:lnTo>
                  <a:lnTo>
                    <a:pt x="0" y="5883"/>
                  </a:lnTo>
                  <a:lnTo>
                    <a:pt x="425" y="6080"/>
                  </a:lnTo>
                  <a:lnTo>
                    <a:pt x="186" y="6488"/>
                  </a:lnTo>
                  <a:lnTo>
                    <a:pt x="542" y="6551"/>
                  </a:lnTo>
                  <a:lnTo>
                    <a:pt x="557" y="7102"/>
                  </a:lnTo>
                  <a:lnTo>
                    <a:pt x="206" y="7344"/>
                  </a:lnTo>
                  <a:lnTo>
                    <a:pt x="108" y="7434"/>
                  </a:lnTo>
                  <a:lnTo>
                    <a:pt x="111" y="7437"/>
                  </a:lnTo>
                  <a:lnTo>
                    <a:pt x="209" y="7347"/>
                  </a:lnTo>
                  <a:lnTo>
                    <a:pt x="563" y="7102"/>
                  </a:lnTo>
                  <a:lnTo>
                    <a:pt x="548" y="6545"/>
                  </a:lnTo>
                  <a:lnTo>
                    <a:pt x="191" y="6485"/>
                  </a:lnTo>
                  <a:lnTo>
                    <a:pt x="431" y="6077"/>
                  </a:lnTo>
                  <a:lnTo>
                    <a:pt x="6" y="5880"/>
                  </a:lnTo>
                  <a:lnTo>
                    <a:pt x="332" y="5586"/>
                  </a:lnTo>
                  <a:lnTo>
                    <a:pt x="123" y="5199"/>
                  </a:lnTo>
                  <a:lnTo>
                    <a:pt x="428" y="4675"/>
                  </a:lnTo>
                  <a:lnTo>
                    <a:pt x="680" y="4630"/>
                  </a:lnTo>
                  <a:lnTo>
                    <a:pt x="827" y="4321"/>
                  </a:lnTo>
                  <a:lnTo>
                    <a:pt x="545" y="4010"/>
                  </a:lnTo>
                  <a:lnTo>
                    <a:pt x="959" y="3740"/>
                  </a:lnTo>
                  <a:lnTo>
                    <a:pt x="1151" y="3446"/>
                  </a:lnTo>
                  <a:lnTo>
                    <a:pt x="953" y="3078"/>
                  </a:lnTo>
                  <a:lnTo>
                    <a:pt x="1534" y="2829"/>
                  </a:lnTo>
                  <a:lnTo>
                    <a:pt x="1261" y="2631"/>
                  </a:lnTo>
                  <a:lnTo>
                    <a:pt x="1396" y="2368"/>
                  </a:lnTo>
                  <a:lnTo>
                    <a:pt x="1843" y="2287"/>
                  </a:lnTo>
                  <a:lnTo>
                    <a:pt x="1621" y="1984"/>
                  </a:lnTo>
                  <a:lnTo>
                    <a:pt x="2109" y="1771"/>
                  </a:lnTo>
                  <a:lnTo>
                    <a:pt x="2163" y="1460"/>
                  </a:lnTo>
                  <a:lnTo>
                    <a:pt x="1873" y="1409"/>
                  </a:lnTo>
                  <a:lnTo>
                    <a:pt x="1957" y="920"/>
                  </a:lnTo>
                  <a:lnTo>
                    <a:pt x="2472" y="869"/>
                  </a:lnTo>
                  <a:lnTo>
                    <a:pt x="2655" y="441"/>
                  </a:lnTo>
                  <a:lnTo>
                    <a:pt x="2382" y="219"/>
                  </a:lnTo>
                  <a:lnTo>
                    <a:pt x="2828" y="3"/>
                  </a:lnTo>
                  <a:lnTo>
                    <a:pt x="3473" y="375"/>
                  </a:lnTo>
                  <a:lnTo>
                    <a:pt x="3476" y="37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 name="Freeform 68"/>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 name="Freeform 69"/>
            <p:cNvSpPr>
              <a:spLocks noChangeArrowheads="1"/>
            </p:cNvSpPr>
            <p:nvPr/>
          </p:nvSpPr>
          <p:spPr bwMode="auto">
            <a:xfrm>
              <a:off x="8053388" y="1301750"/>
              <a:ext cx="295275" cy="119063"/>
            </a:xfrm>
            <a:custGeom>
              <a:avLst/>
              <a:gdLst>
                <a:gd name="T0" fmla="*/ 821 w 822"/>
                <a:gd name="T1" fmla="*/ 326 h 330"/>
                <a:gd name="T2" fmla="*/ 21 w 822"/>
                <a:gd name="T3" fmla="*/ 48 h 330"/>
                <a:gd name="T4" fmla="*/ 665 w 822"/>
                <a:gd name="T5" fmla="*/ 3 h 330"/>
                <a:gd name="T6" fmla="*/ 665 w 822"/>
                <a:gd name="T7" fmla="*/ 0 h 330"/>
                <a:gd name="T8" fmla="*/ 0 w 822"/>
                <a:gd name="T9" fmla="*/ 45 h 330"/>
                <a:gd name="T10" fmla="*/ 821 w 822"/>
                <a:gd name="T11" fmla="*/ 329 h 330"/>
                <a:gd name="T12" fmla="*/ 821 w 822"/>
                <a:gd name="T13" fmla="*/ 326 h 330"/>
              </a:gdLst>
              <a:ahLst/>
              <a:cxnLst>
                <a:cxn ang="0">
                  <a:pos x="T0" y="T1"/>
                </a:cxn>
                <a:cxn ang="0">
                  <a:pos x="T2" y="T3"/>
                </a:cxn>
                <a:cxn ang="0">
                  <a:pos x="T4" y="T5"/>
                </a:cxn>
                <a:cxn ang="0">
                  <a:pos x="T6" y="T7"/>
                </a:cxn>
                <a:cxn ang="0">
                  <a:pos x="T8" y="T9"/>
                </a:cxn>
                <a:cxn ang="0">
                  <a:pos x="T10" y="T11"/>
                </a:cxn>
                <a:cxn ang="0">
                  <a:pos x="T12" y="T13"/>
                </a:cxn>
              </a:cxnLst>
              <a:rect l="0" t="0" r="r" b="b"/>
              <a:pathLst>
                <a:path w="822" h="330">
                  <a:moveTo>
                    <a:pt x="821" y="326"/>
                  </a:moveTo>
                  <a:lnTo>
                    <a:pt x="21" y="48"/>
                  </a:lnTo>
                  <a:lnTo>
                    <a:pt x="665" y="3"/>
                  </a:lnTo>
                  <a:lnTo>
                    <a:pt x="665" y="0"/>
                  </a:lnTo>
                  <a:lnTo>
                    <a:pt x="0" y="45"/>
                  </a:lnTo>
                  <a:lnTo>
                    <a:pt x="821" y="329"/>
                  </a:lnTo>
                  <a:lnTo>
                    <a:pt x="821" y="3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 name="Freeform 70"/>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Freeform 71"/>
            <p:cNvSpPr>
              <a:spLocks noChangeArrowheads="1"/>
            </p:cNvSpPr>
            <p:nvPr/>
          </p:nvSpPr>
          <p:spPr bwMode="auto">
            <a:xfrm>
              <a:off x="7943851" y="1143000"/>
              <a:ext cx="225425" cy="346075"/>
            </a:xfrm>
            <a:custGeom>
              <a:avLst/>
              <a:gdLst>
                <a:gd name="T0" fmla="*/ 263 w 624"/>
                <a:gd name="T1" fmla="*/ 782 h 963"/>
                <a:gd name="T2" fmla="*/ 263 w 624"/>
                <a:gd name="T3" fmla="*/ 785 h 963"/>
                <a:gd name="T4" fmla="*/ 623 w 624"/>
                <a:gd name="T5" fmla="*/ 962 h 963"/>
                <a:gd name="T6" fmla="*/ 317 w 624"/>
                <a:gd name="T7" fmla="*/ 483 h 963"/>
                <a:gd name="T8" fmla="*/ 179 w 624"/>
                <a:gd name="T9" fmla="*/ 0 h 963"/>
                <a:gd name="T10" fmla="*/ 0 w 624"/>
                <a:gd name="T11" fmla="*/ 447 h 963"/>
                <a:gd name="T12" fmla="*/ 263 w 624"/>
                <a:gd name="T13" fmla="*/ 785 h 963"/>
                <a:gd name="T14" fmla="*/ 263 w 624"/>
                <a:gd name="T15" fmla="*/ 785 h 963"/>
                <a:gd name="T16" fmla="*/ 263 w 624"/>
                <a:gd name="T17" fmla="*/ 782 h 963"/>
                <a:gd name="T18" fmla="*/ 266 w 624"/>
                <a:gd name="T19" fmla="*/ 782 h 963"/>
                <a:gd name="T20" fmla="*/ 6 w 624"/>
                <a:gd name="T21" fmla="*/ 447 h 963"/>
                <a:gd name="T22" fmla="*/ 179 w 624"/>
                <a:gd name="T23" fmla="*/ 15 h 963"/>
                <a:gd name="T24" fmla="*/ 314 w 624"/>
                <a:gd name="T25" fmla="*/ 486 h 963"/>
                <a:gd name="T26" fmla="*/ 611 w 624"/>
                <a:gd name="T27" fmla="*/ 953 h 963"/>
                <a:gd name="T28" fmla="*/ 266 w 624"/>
                <a:gd name="T29" fmla="*/ 782 h 963"/>
                <a:gd name="T30" fmla="*/ 263 w 624"/>
                <a:gd name="T31" fmla="*/ 782 h 963"/>
                <a:gd name="T32" fmla="*/ 266 w 624"/>
                <a:gd name="T33" fmla="*/ 782 h 963"/>
                <a:gd name="T34" fmla="*/ 263 w 624"/>
                <a:gd name="T35" fmla="*/ 78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4" h="963">
                  <a:moveTo>
                    <a:pt x="263" y="782"/>
                  </a:moveTo>
                  <a:lnTo>
                    <a:pt x="263" y="785"/>
                  </a:lnTo>
                  <a:lnTo>
                    <a:pt x="623" y="962"/>
                  </a:lnTo>
                  <a:lnTo>
                    <a:pt x="317" y="483"/>
                  </a:lnTo>
                  <a:lnTo>
                    <a:pt x="179" y="0"/>
                  </a:lnTo>
                  <a:lnTo>
                    <a:pt x="0" y="447"/>
                  </a:lnTo>
                  <a:lnTo>
                    <a:pt x="263" y="785"/>
                  </a:lnTo>
                  <a:lnTo>
                    <a:pt x="263" y="785"/>
                  </a:lnTo>
                  <a:lnTo>
                    <a:pt x="263" y="782"/>
                  </a:lnTo>
                  <a:lnTo>
                    <a:pt x="266" y="782"/>
                  </a:lnTo>
                  <a:lnTo>
                    <a:pt x="6" y="447"/>
                  </a:lnTo>
                  <a:lnTo>
                    <a:pt x="179" y="15"/>
                  </a:lnTo>
                  <a:lnTo>
                    <a:pt x="314" y="486"/>
                  </a:lnTo>
                  <a:lnTo>
                    <a:pt x="611" y="953"/>
                  </a:lnTo>
                  <a:lnTo>
                    <a:pt x="266" y="782"/>
                  </a:lnTo>
                  <a:lnTo>
                    <a:pt x="263" y="782"/>
                  </a:lnTo>
                  <a:lnTo>
                    <a:pt x="266" y="782"/>
                  </a:lnTo>
                  <a:lnTo>
                    <a:pt x="263" y="78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 name="Freeform 72"/>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 name="T8" fmla="*/ 105 w 109"/>
                <a:gd name="T9" fmla="*/ 0 h 597"/>
              </a:gdLst>
              <a:ahLst/>
              <a:cxnLst>
                <a:cxn ang="0">
                  <a:pos x="T0" y="T1"/>
                </a:cxn>
                <a:cxn ang="0">
                  <a:pos x="T2" y="T3"/>
                </a:cxn>
                <a:cxn ang="0">
                  <a:pos x="T4" y="T5"/>
                </a:cxn>
                <a:cxn ang="0">
                  <a:pos x="T6" y="T7"/>
                </a:cxn>
                <a:cxn ang="0">
                  <a:pos x="T8" y="T9"/>
                </a:cxn>
              </a:cxnLst>
              <a:rect l="0" t="0" r="r" b="b"/>
              <a:pathLst>
                <a:path w="109" h="597">
                  <a:moveTo>
                    <a:pt x="105" y="0"/>
                  </a:moveTo>
                  <a:lnTo>
                    <a:pt x="0" y="596"/>
                  </a:lnTo>
                  <a:lnTo>
                    <a:pt x="6" y="596"/>
                  </a:lnTo>
                  <a:lnTo>
                    <a:pt x="108" y="0"/>
                  </a:lnTo>
                  <a:lnTo>
                    <a:pt x="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 name="Freeform 73"/>
            <p:cNvSpPr>
              <a:spLocks noChangeArrowheads="1"/>
            </p:cNvSpPr>
            <p:nvPr/>
          </p:nvSpPr>
          <p:spPr bwMode="auto">
            <a:xfrm>
              <a:off x="8094663" y="1679574"/>
              <a:ext cx="39687" cy="214313"/>
            </a:xfrm>
            <a:custGeom>
              <a:avLst/>
              <a:gdLst>
                <a:gd name="T0" fmla="*/ 105 w 109"/>
                <a:gd name="T1" fmla="*/ 0 h 597"/>
                <a:gd name="T2" fmla="*/ 0 w 109"/>
                <a:gd name="T3" fmla="*/ 596 h 597"/>
                <a:gd name="T4" fmla="*/ 6 w 109"/>
                <a:gd name="T5" fmla="*/ 596 h 597"/>
                <a:gd name="T6" fmla="*/ 108 w 109"/>
                <a:gd name="T7" fmla="*/ 0 h 597"/>
              </a:gdLst>
              <a:ahLst/>
              <a:cxnLst>
                <a:cxn ang="0">
                  <a:pos x="T0" y="T1"/>
                </a:cxn>
                <a:cxn ang="0">
                  <a:pos x="T2" y="T3"/>
                </a:cxn>
                <a:cxn ang="0">
                  <a:pos x="T4" y="T5"/>
                </a:cxn>
                <a:cxn ang="0">
                  <a:pos x="T6" y="T7"/>
                </a:cxn>
              </a:cxnLst>
              <a:rect l="0" t="0" r="r" b="b"/>
              <a:pathLst>
                <a:path w="109" h="597">
                  <a:moveTo>
                    <a:pt x="105" y="0"/>
                  </a:moveTo>
                  <a:lnTo>
                    <a:pt x="0" y="596"/>
                  </a:lnTo>
                  <a:lnTo>
                    <a:pt x="6" y="596"/>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82" name="Freeform 74"/>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 name="Freeform 75"/>
            <p:cNvSpPr>
              <a:spLocks noChangeArrowheads="1"/>
            </p:cNvSpPr>
            <p:nvPr/>
          </p:nvSpPr>
          <p:spPr bwMode="auto">
            <a:xfrm>
              <a:off x="7943850" y="1303338"/>
              <a:ext cx="112713" cy="15875"/>
            </a:xfrm>
            <a:custGeom>
              <a:avLst/>
              <a:gdLst>
                <a:gd name="T0" fmla="*/ 314 w 315"/>
                <a:gd name="T1" fmla="*/ 39 h 43"/>
                <a:gd name="T2" fmla="*/ 0 w 315"/>
                <a:gd name="T3" fmla="*/ 0 h 43"/>
                <a:gd name="T4" fmla="*/ 0 w 315"/>
                <a:gd name="T5" fmla="*/ 6 h 43"/>
                <a:gd name="T6" fmla="*/ 314 w 315"/>
                <a:gd name="T7" fmla="*/ 42 h 43"/>
                <a:gd name="T8" fmla="*/ 314 w 315"/>
                <a:gd name="T9" fmla="*/ 39 h 43"/>
              </a:gdLst>
              <a:ahLst/>
              <a:cxnLst>
                <a:cxn ang="0">
                  <a:pos x="T0" y="T1"/>
                </a:cxn>
                <a:cxn ang="0">
                  <a:pos x="T2" y="T3"/>
                </a:cxn>
                <a:cxn ang="0">
                  <a:pos x="T4" y="T5"/>
                </a:cxn>
                <a:cxn ang="0">
                  <a:pos x="T6" y="T7"/>
                </a:cxn>
                <a:cxn ang="0">
                  <a:pos x="T8" y="T9"/>
                </a:cxn>
              </a:cxnLst>
              <a:rect l="0" t="0" r="r" b="b"/>
              <a:pathLst>
                <a:path w="315" h="43">
                  <a:moveTo>
                    <a:pt x="314" y="39"/>
                  </a:moveTo>
                  <a:lnTo>
                    <a:pt x="0" y="0"/>
                  </a:lnTo>
                  <a:lnTo>
                    <a:pt x="0" y="6"/>
                  </a:lnTo>
                  <a:lnTo>
                    <a:pt x="314" y="42"/>
                  </a:lnTo>
                  <a:lnTo>
                    <a:pt x="314" y="3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4" name="Freeform 76"/>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5" name="Freeform 77"/>
            <p:cNvSpPr>
              <a:spLocks noChangeArrowheads="1"/>
            </p:cNvSpPr>
            <p:nvPr/>
          </p:nvSpPr>
          <p:spPr bwMode="auto">
            <a:xfrm>
              <a:off x="7878764" y="1425575"/>
              <a:ext cx="290512" cy="255588"/>
            </a:xfrm>
            <a:custGeom>
              <a:avLst/>
              <a:gdLst>
                <a:gd name="T0" fmla="*/ 443 w 807"/>
                <a:gd name="T1" fmla="*/ 0 h 709"/>
                <a:gd name="T2" fmla="*/ 0 w 807"/>
                <a:gd name="T3" fmla="*/ 90 h 709"/>
                <a:gd name="T4" fmla="*/ 177 w 807"/>
                <a:gd name="T5" fmla="*/ 315 h 709"/>
                <a:gd name="T6" fmla="*/ 791 w 807"/>
                <a:gd name="T7" fmla="*/ 180 h 709"/>
                <a:gd name="T8" fmla="*/ 413 w 807"/>
                <a:gd name="T9" fmla="*/ 549 h 709"/>
                <a:gd name="T10" fmla="*/ 707 w 807"/>
                <a:gd name="T11" fmla="*/ 708 h 709"/>
                <a:gd name="T12" fmla="*/ 800 w 807"/>
                <a:gd name="T13" fmla="*/ 177 h 709"/>
                <a:gd name="T14" fmla="*/ 797 w 807"/>
                <a:gd name="T15" fmla="*/ 177 h 709"/>
                <a:gd name="T16" fmla="*/ 704 w 807"/>
                <a:gd name="T17" fmla="*/ 702 h 709"/>
                <a:gd name="T18" fmla="*/ 420 w 807"/>
                <a:gd name="T19" fmla="*/ 549 h 709"/>
                <a:gd name="T20" fmla="*/ 806 w 807"/>
                <a:gd name="T21" fmla="*/ 174 h 709"/>
                <a:gd name="T22" fmla="*/ 177 w 807"/>
                <a:gd name="T23" fmla="*/ 312 h 709"/>
                <a:gd name="T24" fmla="*/ 6 w 807"/>
                <a:gd name="T25" fmla="*/ 90 h 709"/>
                <a:gd name="T26" fmla="*/ 446 w 807"/>
                <a:gd name="T27" fmla="*/ 3 h 709"/>
                <a:gd name="T28" fmla="*/ 443 w 807"/>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7" h="709">
                  <a:moveTo>
                    <a:pt x="443" y="0"/>
                  </a:moveTo>
                  <a:lnTo>
                    <a:pt x="0" y="90"/>
                  </a:lnTo>
                  <a:lnTo>
                    <a:pt x="177" y="315"/>
                  </a:lnTo>
                  <a:lnTo>
                    <a:pt x="791" y="180"/>
                  </a:lnTo>
                  <a:lnTo>
                    <a:pt x="413" y="549"/>
                  </a:lnTo>
                  <a:lnTo>
                    <a:pt x="707" y="708"/>
                  </a:lnTo>
                  <a:lnTo>
                    <a:pt x="800" y="177"/>
                  </a:lnTo>
                  <a:lnTo>
                    <a:pt x="797" y="177"/>
                  </a:lnTo>
                  <a:lnTo>
                    <a:pt x="704" y="702"/>
                  </a:lnTo>
                  <a:lnTo>
                    <a:pt x="420" y="549"/>
                  </a:lnTo>
                  <a:lnTo>
                    <a:pt x="806" y="174"/>
                  </a:lnTo>
                  <a:lnTo>
                    <a:pt x="177" y="312"/>
                  </a:lnTo>
                  <a:lnTo>
                    <a:pt x="6" y="90"/>
                  </a:lnTo>
                  <a:lnTo>
                    <a:pt x="446" y="3"/>
                  </a:lnTo>
                  <a:lnTo>
                    <a:pt x="4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6" name="Freeform 78"/>
            <p:cNvSpPr>
              <a:spLocks noChangeArrowheads="1"/>
            </p:cNvSpPr>
            <p:nvPr/>
          </p:nvSpPr>
          <p:spPr bwMode="auto">
            <a:xfrm>
              <a:off x="7745412" y="1622425"/>
              <a:ext cx="390526" cy="249238"/>
            </a:xfrm>
            <a:custGeom>
              <a:avLst/>
              <a:gdLst>
                <a:gd name="T0" fmla="*/ 60 w 1083"/>
                <a:gd name="T1" fmla="*/ 141 h 693"/>
                <a:gd name="T2" fmla="*/ 306 w 1083"/>
                <a:gd name="T3" fmla="*/ 233 h 693"/>
                <a:gd name="T4" fmla="*/ 0 w 1083"/>
                <a:gd name="T5" fmla="*/ 446 h 693"/>
                <a:gd name="T6" fmla="*/ 459 w 1083"/>
                <a:gd name="T7" fmla="*/ 437 h 693"/>
                <a:gd name="T8" fmla="*/ 1067 w 1083"/>
                <a:gd name="T9" fmla="*/ 162 h 693"/>
                <a:gd name="T10" fmla="*/ 600 w 1083"/>
                <a:gd name="T11" fmla="*/ 683 h 693"/>
                <a:gd name="T12" fmla="*/ 462 w 1083"/>
                <a:gd name="T13" fmla="*/ 434 h 693"/>
                <a:gd name="T14" fmla="*/ 789 w 1083"/>
                <a:gd name="T15" fmla="*/ 3 h 693"/>
                <a:gd name="T16" fmla="*/ 786 w 1083"/>
                <a:gd name="T17" fmla="*/ 0 h 693"/>
                <a:gd name="T18" fmla="*/ 456 w 1083"/>
                <a:gd name="T19" fmla="*/ 434 h 693"/>
                <a:gd name="T20" fmla="*/ 600 w 1083"/>
                <a:gd name="T21" fmla="*/ 692 h 693"/>
                <a:gd name="T22" fmla="*/ 1082 w 1083"/>
                <a:gd name="T23" fmla="*/ 150 h 693"/>
                <a:gd name="T24" fmla="*/ 459 w 1083"/>
                <a:gd name="T25" fmla="*/ 434 h 693"/>
                <a:gd name="T26" fmla="*/ 15 w 1083"/>
                <a:gd name="T27" fmla="*/ 443 h 693"/>
                <a:gd name="T28" fmla="*/ 315 w 1083"/>
                <a:gd name="T29" fmla="*/ 233 h 693"/>
                <a:gd name="T30" fmla="*/ 63 w 1083"/>
                <a:gd name="T31" fmla="*/ 135 h 693"/>
                <a:gd name="T32" fmla="*/ 60 w 1083"/>
                <a:gd name="T33" fmla="*/ 141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3" h="693">
                  <a:moveTo>
                    <a:pt x="60" y="141"/>
                  </a:moveTo>
                  <a:lnTo>
                    <a:pt x="306" y="233"/>
                  </a:lnTo>
                  <a:lnTo>
                    <a:pt x="0" y="446"/>
                  </a:lnTo>
                  <a:lnTo>
                    <a:pt x="459" y="437"/>
                  </a:lnTo>
                  <a:lnTo>
                    <a:pt x="1067" y="162"/>
                  </a:lnTo>
                  <a:lnTo>
                    <a:pt x="600" y="683"/>
                  </a:lnTo>
                  <a:lnTo>
                    <a:pt x="462" y="434"/>
                  </a:lnTo>
                  <a:lnTo>
                    <a:pt x="789" y="3"/>
                  </a:lnTo>
                  <a:lnTo>
                    <a:pt x="786" y="0"/>
                  </a:lnTo>
                  <a:lnTo>
                    <a:pt x="456" y="434"/>
                  </a:lnTo>
                  <a:lnTo>
                    <a:pt x="600" y="692"/>
                  </a:lnTo>
                  <a:lnTo>
                    <a:pt x="1082" y="150"/>
                  </a:lnTo>
                  <a:lnTo>
                    <a:pt x="459" y="434"/>
                  </a:lnTo>
                  <a:lnTo>
                    <a:pt x="15" y="443"/>
                  </a:lnTo>
                  <a:lnTo>
                    <a:pt x="315" y="233"/>
                  </a:lnTo>
                  <a:lnTo>
                    <a:pt x="63" y="135"/>
                  </a:lnTo>
                  <a:lnTo>
                    <a:pt x="60" y="1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 name="Freeform 79"/>
            <p:cNvSpPr>
              <a:spLocks noChangeArrowheads="1"/>
            </p:cNvSpPr>
            <p:nvPr/>
          </p:nvSpPr>
          <p:spPr bwMode="auto">
            <a:xfrm>
              <a:off x="7750175" y="1939925"/>
              <a:ext cx="323850" cy="265112"/>
            </a:xfrm>
            <a:custGeom>
              <a:avLst/>
              <a:gdLst>
                <a:gd name="T0" fmla="*/ 0 w 900"/>
                <a:gd name="T1" fmla="*/ 6 h 735"/>
                <a:gd name="T2" fmla="*/ 525 w 900"/>
                <a:gd name="T3" fmla="*/ 150 h 735"/>
                <a:gd name="T4" fmla="*/ 330 w 900"/>
                <a:gd name="T5" fmla="*/ 377 h 735"/>
                <a:gd name="T6" fmla="*/ 897 w 900"/>
                <a:gd name="T7" fmla="*/ 734 h 735"/>
                <a:gd name="T8" fmla="*/ 899 w 900"/>
                <a:gd name="T9" fmla="*/ 731 h 735"/>
                <a:gd name="T10" fmla="*/ 339 w 900"/>
                <a:gd name="T11" fmla="*/ 377 h 735"/>
                <a:gd name="T12" fmla="*/ 531 w 900"/>
                <a:gd name="T13" fmla="*/ 147 h 735"/>
                <a:gd name="T14" fmla="*/ 0 w 900"/>
                <a:gd name="T15" fmla="*/ 0 h 735"/>
                <a:gd name="T16" fmla="*/ 0 w 900"/>
                <a:gd name="T17" fmla="*/ 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0" h="735">
                  <a:moveTo>
                    <a:pt x="0" y="6"/>
                  </a:moveTo>
                  <a:lnTo>
                    <a:pt x="525" y="150"/>
                  </a:lnTo>
                  <a:lnTo>
                    <a:pt x="330" y="377"/>
                  </a:lnTo>
                  <a:lnTo>
                    <a:pt x="897" y="734"/>
                  </a:lnTo>
                  <a:lnTo>
                    <a:pt x="899" y="731"/>
                  </a:lnTo>
                  <a:lnTo>
                    <a:pt x="339" y="377"/>
                  </a:lnTo>
                  <a:lnTo>
                    <a:pt x="531" y="147"/>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 name="Freeform 80"/>
            <p:cNvSpPr>
              <a:spLocks noChangeArrowheads="1"/>
            </p:cNvSpPr>
            <p:nvPr/>
          </p:nvSpPr>
          <p:spPr bwMode="auto">
            <a:xfrm>
              <a:off x="7594599" y="2208212"/>
              <a:ext cx="198438" cy="279400"/>
            </a:xfrm>
            <a:custGeom>
              <a:avLst/>
              <a:gdLst>
                <a:gd name="T0" fmla="*/ 548 w 552"/>
                <a:gd name="T1" fmla="*/ 0 h 774"/>
                <a:gd name="T2" fmla="*/ 3 w 552"/>
                <a:gd name="T3" fmla="*/ 758 h 774"/>
                <a:gd name="T4" fmla="*/ 45 w 552"/>
                <a:gd name="T5" fmla="*/ 0 h 774"/>
                <a:gd name="T6" fmla="*/ 42 w 552"/>
                <a:gd name="T7" fmla="*/ 0 h 774"/>
                <a:gd name="T8" fmla="*/ 0 w 552"/>
                <a:gd name="T9" fmla="*/ 773 h 774"/>
                <a:gd name="T10" fmla="*/ 551 w 552"/>
                <a:gd name="T11" fmla="*/ 0 h 774"/>
                <a:gd name="T12" fmla="*/ 548 w 552"/>
                <a:gd name="T13" fmla="*/ 0 h 774"/>
              </a:gdLst>
              <a:ahLst/>
              <a:cxnLst>
                <a:cxn ang="0">
                  <a:pos x="T0" y="T1"/>
                </a:cxn>
                <a:cxn ang="0">
                  <a:pos x="T2" y="T3"/>
                </a:cxn>
                <a:cxn ang="0">
                  <a:pos x="T4" y="T5"/>
                </a:cxn>
                <a:cxn ang="0">
                  <a:pos x="T6" y="T7"/>
                </a:cxn>
                <a:cxn ang="0">
                  <a:pos x="T8" y="T9"/>
                </a:cxn>
                <a:cxn ang="0">
                  <a:pos x="T10" y="T11"/>
                </a:cxn>
                <a:cxn ang="0">
                  <a:pos x="T12" y="T13"/>
                </a:cxn>
              </a:cxnLst>
              <a:rect l="0" t="0" r="r" b="b"/>
              <a:pathLst>
                <a:path w="552" h="774">
                  <a:moveTo>
                    <a:pt x="548" y="0"/>
                  </a:moveTo>
                  <a:lnTo>
                    <a:pt x="3" y="758"/>
                  </a:lnTo>
                  <a:lnTo>
                    <a:pt x="45" y="0"/>
                  </a:lnTo>
                  <a:lnTo>
                    <a:pt x="42" y="0"/>
                  </a:lnTo>
                  <a:lnTo>
                    <a:pt x="0" y="773"/>
                  </a:lnTo>
                  <a:lnTo>
                    <a:pt x="551" y="0"/>
                  </a:lnTo>
                  <a:lnTo>
                    <a:pt x="5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 name="Freeform 81"/>
            <p:cNvSpPr>
              <a:spLocks noChangeArrowheads="1"/>
            </p:cNvSpPr>
            <p:nvPr/>
          </p:nvSpPr>
          <p:spPr bwMode="auto">
            <a:xfrm>
              <a:off x="7466013" y="2581275"/>
              <a:ext cx="204787" cy="266700"/>
            </a:xfrm>
            <a:custGeom>
              <a:avLst/>
              <a:gdLst>
                <a:gd name="T0" fmla="*/ 273 w 571"/>
                <a:gd name="T1" fmla="*/ 731 h 741"/>
                <a:gd name="T2" fmla="*/ 3 w 571"/>
                <a:gd name="T3" fmla="*/ 737 h 741"/>
                <a:gd name="T4" fmla="*/ 219 w 571"/>
                <a:gd name="T5" fmla="*/ 24 h 741"/>
                <a:gd name="T6" fmla="*/ 273 w 571"/>
                <a:gd name="T7" fmla="*/ 740 h 741"/>
                <a:gd name="T8" fmla="*/ 570 w 571"/>
                <a:gd name="T9" fmla="*/ 222 h 741"/>
                <a:gd name="T10" fmla="*/ 564 w 571"/>
                <a:gd name="T11" fmla="*/ 222 h 741"/>
                <a:gd name="T12" fmla="*/ 276 w 571"/>
                <a:gd name="T13" fmla="*/ 725 h 741"/>
                <a:gd name="T14" fmla="*/ 222 w 571"/>
                <a:gd name="T15" fmla="*/ 0 h 741"/>
                <a:gd name="T16" fmla="*/ 0 w 571"/>
                <a:gd name="T17" fmla="*/ 740 h 741"/>
                <a:gd name="T18" fmla="*/ 273 w 571"/>
                <a:gd name="T19" fmla="*/ 734 h 741"/>
                <a:gd name="T20" fmla="*/ 273 w 571"/>
                <a:gd name="T21" fmla="*/ 73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741">
                  <a:moveTo>
                    <a:pt x="273" y="731"/>
                  </a:moveTo>
                  <a:lnTo>
                    <a:pt x="3" y="737"/>
                  </a:lnTo>
                  <a:lnTo>
                    <a:pt x="219" y="24"/>
                  </a:lnTo>
                  <a:lnTo>
                    <a:pt x="273" y="740"/>
                  </a:lnTo>
                  <a:lnTo>
                    <a:pt x="570" y="222"/>
                  </a:lnTo>
                  <a:lnTo>
                    <a:pt x="564" y="222"/>
                  </a:lnTo>
                  <a:lnTo>
                    <a:pt x="276" y="725"/>
                  </a:lnTo>
                  <a:lnTo>
                    <a:pt x="222" y="0"/>
                  </a:lnTo>
                  <a:lnTo>
                    <a:pt x="0" y="740"/>
                  </a:lnTo>
                  <a:lnTo>
                    <a:pt x="273" y="734"/>
                  </a:lnTo>
                  <a:lnTo>
                    <a:pt x="273" y="7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 name="Freeform 82"/>
            <p:cNvSpPr>
              <a:spLocks noChangeArrowheads="1"/>
            </p:cNvSpPr>
            <p:nvPr/>
          </p:nvSpPr>
          <p:spPr bwMode="auto">
            <a:xfrm>
              <a:off x="7502525" y="3325812"/>
              <a:ext cx="128588" cy="133350"/>
            </a:xfrm>
            <a:custGeom>
              <a:avLst/>
              <a:gdLst>
                <a:gd name="T0" fmla="*/ 93 w 358"/>
                <a:gd name="T1" fmla="*/ 3 h 370"/>
                <a:gd name="T2" fmla="*/ 348 w 358"/>
                <a:gd name="T3" fmla="*/ 48 h 370"/>
                <a:gd name="T4" fmla="*/ 0 w 358"/>
                <a:gd name="T5" fmla="*/ 366 h 370"/>
                <a:gd name="T6" fmla="*/ 3 w 358"/>
                <a:gd name="T7" fmla="*/ 369 h 370"/>
                <a:gd name="T8" fmla="*/ 357 w 358"/>
                <a:gd name="T9" fmla="*/ 45 h 370"/>
                <a:gd name="T10" fmla="*/ 93 w 358"/>
                <a:gd name="T11" fmla="*/ 0 h 370"/>
                <a:gd name="T12" fmla="*/ 93 w 358"/>
                <a:gd name="T13" fmla="*/ 3 h 370"/>
              </a:gdLst>
              <a:ahLst/>
              <a:cxnLst>
                <a:cxn ang="0">
                  <a:pos x="T0" y="T1"/>
                </a:cxn>
                <a:cxn ang="0">
                  <a:pos x="T2" y="T3"/>
                </a:cxn>
                <a:cxn ang="0">
                  <a:pos x="T4" y="T5"/>
                </a:cxn>
                <a:cxn ang="0">
                  <a:pos x="T6" y="T7"/>
                </a:cxn>
                <a:cxn ang="0">
                  <a:pos x="T8" y="T9"/>
                </a:cxn>
                <a:cxn ang="0">
                  <a:pos x="T10" y="T11"/>
                </a:cxn>
                <a:cxn ang="0">
                  <a:pos x="T12" y="T13"/>
                </a:cxn>
              </a:cxnLst>
              <a:rect l="0" t="0" r="r" b="b"/>
              <a:pathLst>
                <a:path w="358" h="370">
                  <a:moveTo>
                    <a:pt x="93" y="3"/>
                  </a:moveTo>
                  <a:lnTo>
                    <a:pt x="348" y="48"/>
                  </a:lnTo>
                  <a:lnTo>
                    <a:pt x="0" y="366"/>
                  </a:lnTo>
                  <a:lnTo>
                    <a:pt x="3" y="369"/>
                  </a:lnTo>
                  <a:lnTo>
                    <a:pt x="357" y="45"/>
                  </a:lnTo>
                  <a:lnTo>
                    <a:pt x="93" y="0"/>
                  </a:lnTo>
                  <a:lnTo>
                    <a:pt x="9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 name="Freeform 83"/>
            <p:cNvSpPr>
              <a:spLocks noChangeArrowheads="1"/>
            </p:cNvSpPr>
            <p:nvPr/>
          </p:nvSpPr>
          <p:spPr bwMode="auto">
            <a:xfrm>
              <a:off x="7443787" y="2360613"/>
              <a:ext cx="433388" cy="798512"/>
            </a:xfrm>
            <a:custGeom>
              <a:avLst/>
              <a:gdLst>
                <a:gd name="T0" fmla="*/ 6 w 1203"/>
                <a:gd name="T1" fmla="*/ 2217 h 2218"/>
                <a:gd name="T2" fmla="*/ 255 w 1203"/>
                <a:gd name="T3" fmla="*/ 1803 h 2218"/>
                <a:gd name="T4" fmla="*/ 669 w 1203"/>
                <a:gd name="T5" fmla="*/ 1402 h 2218"/>
                <a:gd name="T6" fmla="*/ 630 w 1203"/>
                <a:gd name="T7" fmla="*/ 833 h 2218"/>
                <a:gd name="T8" fmla="*/ 285 w 1203"/>
                <a:gd name="T9" fmla="*/ 623 h 2218"/>
                <a:gd name="T10" fmla="*/ 708 w 1203"/>
                <a:gd name="T11" fmla="*/ 404 h 2218"/>
                <a:gd name="T12" fmla="*/ 429 w 1203"/>
                <a:gd name="T13" fmla="*/ 338 h 2218"/>
                <a:gd name="T14" fmla="*/ 1202 w 1203"/>
                <a:gd name="T15" fmla="*/ 3 h 2218"/>
                <a:gd name="T16" fmla="*/ 1199 w 1203"/>
                <a:gd name="T17" fmla="*/ 0 h 2218"/>
                <a:gd name="T18" fmla="*/ 414 w 1203"/>
                <a:gd name="T19" fmla="*/ 341 h 2218"/>
                <a:gd name="T20" fmla="*/ 696 w 1203"/>
                <a:gd name="T21" fmla="*/ 407 h 2218"/>
                <a:gd name="T22" fmla="*/ 276 w 1203"/>
                <a:gd name="T23" fmla="*/ 623 h 2218"/>
                <a:gd name="T24" fmla="*/ 624 w 1203"/>
                <a:gd name="T25" fmla="*/ 833 h 2218"/>
                <a:gd name="T26" fmla="*/ 663 w 1203"/>
                <a:gd name="T27" fmla="*/ 1402 h 2218"/>
                <a:gd name="T28" fmla="*/ 252 w 1203"/>
                <a:gd name="T29" fmla="*/ 1803 h 2218"/>
                <a:gd name="T30" fmla="*/ 0 w 1203"/>
                <a:gd name="T31" fmla="*/ 2217 h 2218"/>
                <a:gd name="T32" fmla="*/ 6 w 1203"/>
                <a:gd name="T33" fmla="*/ 2217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3" h="2218">
                  <a:moveTo>
                    <a:pt x="6" y="2217"/>
                  </a:moveTo>
                  <a:lnTo>
                    <a:pt x="255" y="1803"/>
                  </a:lnTo>
                  <a:lnTo>
                    <a:pt x="669" y="1402"/>
                  </a:lnTo>
                  <a:lnTo>
                    <a:pt x="630" y="833"/>
                  </a:lnTo>
                  <a:lnTo>
                    <a:pt x="285" y="623"/>
                  </a:lnTo>
                  <a:lnTo>
                    <a:pt x="708" y="404"/>
                  </a:lnTo>
                  <a:lnTo>
                    <a:pt x="429" y="338"/>
                  </a:lnTo>
                  <a:lnTo>
                    <a:pt x="1202" y="3"/>
                  </a:lnTo>
                  <a:lnTo>
                    <a:pt x="1199" y="0"/>
                  </a:lnTo>
                  <a:lnTo>
                    <a:pt x="414" y="341"/>
                  </a:lnTo>
                  <a:lnTo>
                    <a:pt x="696" y="407"/>
                  </a:lnTo>
                  <a:lnTo>
                    <a:pt x="276" y="623"/>
                  </a:lnTo>
                  <a:lnTo>
                    <a:pt x="624" y="833"/>
                  </a:lnTo>
                  <a:lnTo>
                    <a:pt x="663" y="1402"/>
                  </a:lnTo>
                  <a:lnTo>
                    <a:pt x="252" y="1803"/>
                  </a:lnTo>
                  <a:lnTo>
                    <a:pt x="0" y="2217"/>
                  </a:lnTo>
                  <a:lnTo>
                    <a:pt x="6" y="22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 name="Freeform 84"/>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 name="Freeform 85"/>
            <p:cNvSpPr>
              <a:spLocks noChangeArrowheads="1"/>
            </p:cNvSpPr>
            <p:nvPr/>
          </p:nvSpPr>
          <p:spPr bwMode="auto">
            <a:xfrm>
              <a:off x="7418389" y="1204913"/>
              <a:ext cx="1004887" cy="2255836"/>
            </a:xfrm>
            <a:custGeom>
              <a:avLst/>
              <a:gdLst>
                <a:gd name="T0" fmla="*/ 0 w 2790"/>
                <a:gd name="T1" fmla="*/ 5838 h 6267"/>
                <a:gd name="T2" fmla="*/ 332 w 2790"/>
                <a:gd name="T3" fmla="*/ 5894 h 6267"/>
                <a:gd name="T4" fmla="*/ 77 w 2790"/>
                <a:gd name="T5" fmla="*/ 5433 h 6267"/>
                <a:gd name="T6" fmla="*/ 644 w 2790"/>
                <a:gd name="T7" fmla="*/ 5070 h 6267"/>
                <a:gd name="T8" fmla="*/ 407 w 2790"/>
                <a:gd name="T9" fmla="*/ 4558 h 6267"/>
                <a:gd name="T10" fmla="*/ 1177 w 2790"/>
                <a:gd name="T11" fmla="*/ 4216 h 6267"/>
                <a:gd name="T12" fmla="*/ 772 w 2790"/>
                <a:gd name="T13" fmla="*/ 3623 h 6267"/>
                <a:gd name="T14" fmla="*/ 1633 w 2790"/>
                <a:gd name="T15" fmla="*/ 3275 h 6267"/>
                <a:gd name="T16" fmla="*/ 1354 w 2790"/>
                <a:gd name="T17" fmla="*/ 2757 h 6267"/>
                <a:gd name="T18" fmla="*/ 2079 w 2790"/>
                <a:gd name="T19" fmla="*/ 2298 h 6267"/>
                <a:gd name="T20" fmla="*/ 1510 w 2790"/>
                <a:gd name="T21" fmla="*/ 1852 h 6267"/>
                <a:gd name="T22" fmla="*/ 2178 w 2790"/>
                <a:gd name="T23" fmla="*/ 1738 h 6267"/>
                <a:gd name="T24" fmla="*/ 2292 w 2790"/>
                <a:gd name="T25" fmla="*/ 1196 h 6267"/>
                <a:gd name="T26" fmla="*/ 2588 w 2790"/>
                <a:gd name="T27" fmla="*/ 599 h 6267"/>
                <a:gd name="T28" fmla="*/ 2789 w 2790"/>
                <a:gd name="T29" fmla="*/ 0 h 6267"/>
                <a:gd name="T30" fmla="*/ 2430 w 2790"/>
                <a:gd name="T31" fmla="*/ 273 h 6267"/>
                <a:gd name="T32" fmla="*/ 2292 w 2790"/>
                <a:gd name="T33" fmla="*/ 213 h 6267"/>
                <a:gd name="T34" fmla="*/ 2427 w 2790"/>
                <a:gd name="T35" fmla="*/ 273 h 6267"/>
                <a:gd name="T36" fmla="*/ 2073 w 2790"/>
                <a:gd name="T37" fmla="*/ 788 h 6267"/>
                <a:gd name="T38" fmla="*/ 1983 w 2790"/>
                <a:gd name="T39" fmla="*/ 1319 h 6267"/>
                <a:gd name="T40" fmla="*/ 1881 w 2790"/>
                <a:gd name="T41" fmla="*/ 1912 h 6267"/>
                <a:gd name="T42" fmla="*/ 1447 w 2790"/>
                <a:gd name="T43" fmla="*/ 2194 h 6267"/>
                <a:gd name="T44" fmla="*/ 1819 w 2790"/>
                <a:gd name="T45" fmla="*/ 2775 h 6267"/>
                <a:gd name="T46" fmla="*/ 1270 w 2790"/>
                <a:gd name="T47" fmla="*/ 3216 h 6267"/>
                <a:gd name="T48" fmla="*/ 1246 w 2790"/>
                <a:gd name="T49" fmla="*/ 3701 h 6267"/>
                <a:gd name="T50" fmla="*/ 695 w 2790"/>
                <a:gd name="T51" fmla="*/ 4046 h 6267"/>
                <a:gd name="T52" fmla="*/ 736 w 2790"/>
                <a:gd name="T53" fmla="*/ 4612 h 6267"/>
                <a:gd name="T54" fmla="*/ 323 w 2790"/>
                <a:gd name="T55" fmla="*/ 5019 h 6267"/>
                <a:gd name="T56" fmla="*/ 539 w 2790"/>
                <a:gd name="T57" fmla="*/ 5388 h 6267"/>
                <a:gd name="T58" fmla="*/ 0 w 2790"/>
                <a:gd name="T59" fmla="*/ 5841 h 6267"/>
                <a:gd name="T60" fmla="*/ 236 w 2790"/>
                <a:gd name="T61" fmla="*/ 6254 h 6267"/>
                <a:gd name="T62" fmla="*/ 542 w 2790"/>
                <a:gd name="T63" fmla="*/ 5391 h 6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0" h="6267">
                  <a:moveTo>
                    <a:pt x="539" y="5388"/>
                  </a:moveTo>
                  <a:lnTo>
                    <a:pt x="0" y="5838"/>
                  </a:lnTo>
                  <a:lnTo>
                    <a:pt x="239" y="6266"/>
                  </a:lnTo>
                  <a:lnTo>
                    <a:pt x="332" y="5894"/>
                  </a:lnTo>
                  <a:lnTo>
                    <a:pt x="5" y="5838"/>
                  </a:lnTo>
                  <a:lnTo>
                    <a:pt x="77" y="5433"/>
                  </a:lnTo>
                  <a:lnTo>
                    <a:pt x="542" y="5391"/>
                  </a:lnTo>
                  <a:lnTo>
                    <a:pt x="644" y="5070"/>
                  </a:lnTo>
                  <a:lnTo>
                    <a:pt x="326" y="5016"/>
                  </a:lnTo>
                  <a:lnTo>
                    <a:pt x="407" y="4558"/>
                  </a:lnTo>
                  <a:lnTo>
                    <a:pt x="736" y="4618"/>
                  </a:lnTo>
                  <a:lnTo>
                    <a:pt x="1177" y="4216"/>
                  </a:lnTo>
                  <a:lnTo>
                    <a:pt x="701" y="4042"/>
                  </a:lnTo>
                  <a:lnTo>
                    <a:pt x="772" y="3623"/>
                  </a:lnTo>
                  <a:lnTo>
                    <a:pt x="1249" y="3704"/>
                  </a:lnTo>
                  <a:lnTo>
                    <a:pt x="1633" y="3275"/>
                  </a:lnTo>
                  <a:lnTo>
                    <a:pt x="1273" y="3213"/>
                  </a:lnTo>
                  <a:lnTo>
                    <a:pt x="1354" y="2757"/>
                  </a:lnTo>
                  <a:lnTo>
                    <a:pt x="1821" y="2778"/>
                  </a:lnTo>
                  <a:lnTo>
                    <a:pt x="2079" y="2298"/>
                  </a:lnTo>
                  <a:lnTo>
                    <a:pt x="1453" y="2191"/>
                  </a:lnTo>
                  <a:lnTo>
                    <a:pt x="1510" y="1852"/>
                  </a:lnTo>
                  <a:lnTo>
                    <a:pt x="1881" y="1918"/>
                  </a:lnTo>
                  <a:lnTo>
                    <a:pt x="2178" y="1738"/>
                  </a:lnTo>
                  <a:lnTo>
                    <a:pt x="1986" y="1319"/>
                  </a:lnTo>
                  <a:lnTo>
                    <a:pt x="2292" y="1196"/>
                  </a:lnTo>
                  <a:lnTo>
                    <a:pt x="2079" y="791"/>
                  </a:lnTo>
                  <a:lnTo>
                    <a:pt x="2588" y="599"/>
                  </a:lnTo>
                  <a:lnTo>
                    <a:pt x="2433" y="273"/>
                  </a:lnTo>
                  <a:lnTo>
                    <a:pt x="2789" y="0"/>
                  </a:lnTo>
                  <a:lnTo>
                    <a:pt x="2280" y="213"/>
                  </a:lnTo>
                  <a:lnTo>
                    <a:pt x="2430" y="273"/>
                  </a:lnTo>
                  <a:lnTo>
                    <a:pt x="2430" y="270"/>
                  </a:lnTo>
                  <a:lnTo>
                    <a:pt x="2292" y="213"/>
                  </a:lnTo>
                  <a:lnTo>
                    <a:pt x="2762" y="15"/>
                  </a:lnTo>
                  <a:lnTo>
                    <a:pt x="2427" y="273"/>
                  </a:lnTo>
                  <a:lnTo>
                    <a:pt x="2583" y="596"/>
                  </a:lnTo>
                  <a:lnTo>
                    <a:pt x="2073" y="788"/>
                  </a:lnTo>
                  <a:lnTo>
                    <a:pt x="2286" y="1196"/>
                  </a:lnTo>
                  <a:lnTo>
                    <a:pt x="1983" y="1319"/>
                  </a:lnTo>
                  <a:lnTo>
                    <a:pt x="2172" y="1738"/>
                  </a:lnTo>
                  <a:lnTo>
                    <a:pt x="1881" y="1912"/>
                  </a:lnTo>
                  <a:lnTo>
                    <a:pt x="1507" y="1849"/>
                  </a:lnTo>
                  <a:lnTo>
                    <a:pt x="1447" y="2194"/>
                  </a:lnTo>
                  <a:lnTo>
                    <a:pt x="2073" y="2301"/>
                  </a:lnTo>
                  <a:lnTo>
                    <a:pt x="1819" y="2775"/>
                  </a:lnTo>
                  <a:lnTo>
                    <a:pt x="1351" y="2751"/>
                  </a:lnTo>
                  <a:lnTo>
                    <a:pt x="1270" y="3216"/>
                  </a:lnTo>
                  <a:lnTo>
                    <a:pt x="1624" y="3278"/>
                  </a:lnTo>
                  <a:lnTo>
                    <a:pt x="1246" y="3701"/>
                  </a:lnTo>
                  <a:lnTo>
                    <a:pt x="769" y="3617"/>
                  </a:lnTo>
                  <a:lnTo>
                    <a:pt x="695" y="4046"/>
                  </a:lnTo>
                  <a:lnTo>
                    <a:pt x="1171" y="4216"/>
                  </a:lnTo>
                  <a:lnTo>
                    <a:pt x="736" y="4612"/>
                  </a:lnTo>
                  <a:lnTo>
                    <a:pt x="404" y="4555"/>
                  </a:lnTo>
                  <a:lnTo>
                    <a:pt x="323" y="5019"/>
                  </a:lnTo>
                  <a:lnTo>
                    <a:pt x="638" y="5073"/>
                  </a:lnTo>
                  <a:lnTo>
                    <a:pt x="539" y="5388"/>
                  </a:lnTo>
                  <a:lnTo>
                    <a:pt x="71" y="5427"/>
                  </a:lnTo>
                  <a:lnTo>
                    <a:pt x="0" y="5841"/>
                  </a:lnTo>
                  <a:lnTo>
                    <a:pt x="326" y="5897"/>
                  </a:lnTo>
                  <a:lnTo>
                    <a:pt x="236" y="6254"/>
                  </a:lnTo>
                  <a:lnTo>
                    <a:pt x="5" y="5841"/>
                  </a:lnTo>
                  <a:lnTo>
                    <a:pt x="542" y="5391"/>
                  </a:lnTo>
                  <a:lnTo>
                    <a:pt x="539" y="538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 name="Freeform 86"/>
            <p:cNvSpPr>
              <a:spLocks noChangeArrowheads="1"/>
            </p:cNvSpPr>
            <p:nvPr/>
          </p:nvSpPr>
          <p:spPr bwMode="auto">
            <a:xfrm>
              <a:off x="7305676" y="2982913"/>
              <a:ext cx="139700" cy="211137"/>
            </a:xfrm>
            <a:custGeom>
              <a:avLst/>
              <a:gdLst>
                <a:gd name="T0" fmla="*/ 386 w 390"/>
                <a:gd name="T1" fmla="*/ 491 h 585"/>
                <a:gd name="T2" fmla="*/ 386 w 390"/>
                <a:gd name="T3" fmla="*/ 488 h 585"/>
                <a:gd name="T4" fmla="*/ 6 w 390"/>
                <a:gd name="T5" fmla="*/ 578 h 585"/>
                <a:gd name="T6" fmla="*/ 225 w 390"/>
                <a:gd name="T7" fmla="*/ 12 h 585"/>
                <a:gd name="T8" fmla="*/ 383 w 390"/>
                <a:gd name="T9" fmla="*/ 491 h 585"/>
                <a:gd name="T10" fmla="*/ 386 w 390"/>
                <a:gd name="T11" fmla="*/ 491 h 585"/>
                <a:gd name="T12" fmla="*/ 386 w 390"/>
                <a:gd name="T13" fmla="*/ 488 h 585"/>
                <a:gd name="T14" fmla="*/ 386 w 390"/>
                <a:gd name="T15" fmla="*/ 491 h 585"/>
                <a:gd name="T16" fmla="*/ 389 w 390"/>
                <a:gd name="T17" fmla="*/ 491 h 585"/>
                <a:gd name="T18" fmla="*/ 225 w 390"/>
                <a:gd name="T19" fmla="*/ 0 h 585"/>
                <a:gd name="T20" fmla="*/ 0 w 390"/>
                <a:gd name="T21" fmla="*/ 584 h 585"/>
                <a:gd name="T22" fmla="*/ 389 w 390"/>
                <a:gd name="T23" fmla="*/ 491 h 585"/>
                <a:gd name="T24" fmla="*/ 389 w 390"/>
                <a:gd name="T25" fmla="*/ 491 h 585"/>
                <a:gd name="T26" fmla="*/ 386 w 390"/>
                <a:gd name="T27" fmla="*/ 49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0" h="585">
                  <a:moveTo>
                    <a:pt x="386" y="491"/>
                  </a:moveTo>
                  <a:lnTo>
                    <a:pt x="386" y="488"/>
                  </a:lnTo>
                  <a:lnTo>
                    <a:pt x="6" y="578"/>
                  </a:lnTo>
                  <a:lnTo>
                    <a:pt x="225" y="12"/>
                  </a:lnTo>
                  <a:lnTo>
                    <a:pt x="383" y="491"/>
                  </a:lnTo>
                  <a:lnTo>
                    <a:pt x="386" y="491"/>
                  </a:lnTo>
                  <a:lnTo>
                    <a:pt x="386" y="488"/>
                  </a:lnTo>
                  <a:lnTo>
                    <a:pt x="386" y="491"/>
                  </a:lnTo>
                  <a:lnTo>
                    <a:pt x="389" y="491"/>
                  </a:lnTo>
                  <a:lnTo>
                    <a:pt x="225" y="0"/>
                  </a:lnTo>
                  <a:lnTo>
                    <a:pt x="0" y="584"/>
                  </a:lnTo>
                  <a:lnTo>
                    <a:pt x="389" y="491"/>
                  </a:lnTo>
                  <a:lnTo>
                    <a:pt x="389" y="491"/>
                  </a:lnTo>
                  <a:lnTo>
                    <a:pt x="386" y="49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 name="Freeform 87"/>
            <p:cNvSpPr>
              <a:spLocks noChangeArrowheads="1"/>
            </p:cNvSpPr>
            <p:nvPr/>
          </p:nvSpPr>
          <p:spPr bwMode="auto">
            <a:xfrm>
              <a:off x="7385050" y="2843212"/>
              <a:ext cx="180975" cy="166687"/>
            </a:xfrm>
            <a:custGeom>
              <a:avLst/>
              <a:gdLst>
                <a:gd name="T0" fmla="*/ 419 w 501"/>
                <a:gd name="T1" fmla="*/ 458 h 465"/>
                <a:gd name="T2" fmla="*/ 11 w 501"/>
                <a:gd name="T3" fmla="*/ 389 h 465"/>
                <a:gd name="T4" fmla="*/ 500 w 501"/>
                <a:gd name="T5" fmla="*/ 3 h 465"/>
                <a:gd name="T6" fmla="*/ 497 w 501"/>
                <a:gd name="T7" fmla="*/ 0 h 465"/>
                <a:gd name="T8" fmla="*/ 0 w 501"/>
                <a:gd name="T9" fmla="*/ 392 h 465"/>
                <a:gd name="T10" fmla="*/ 416 w 501"/>
                <a:gd name="T11" fmla="*/ 464 h 465"/>
                <a:gd name="T12" fmla="*/ 419 w 501"/>
                <a:gd name="T13" fmla="*/ 458 h 465"/>
              </a:gdLst>
              <a:ahLst/>
              <a:cxnLst>
                <a:cxn ang="0">
                  <a:pos x="T0" y="T1"/>
                </a:cxn>
                <a:cxn ang="0">
                  <a:pos x="T2" y="T3"/>
                </a:cxn>
                <a:cxn ang="0">
                  <a:pos x="T4" y="T5"/>
                </a:cxn>
                <a:cxn ang="0">
                  <a:pos x="T6" y="T7"/>
                </a:cxn>
                <a:cxn ang="0">
                  <a:pos x="T8" y="T9"/>
                </a:cxn>
                <a:cxn ang="0">
                  <a:pos x="T10" y="T11"/>
                </a:cxn>
                <a:cxn ang="0">
                  <a:pos x="T12" y="T13"/>
                </a:cxn>
              </a:cxnLst>
              <a:rect l="0" t="0" r="r" b="b"/>
              <a:pathLst>
                <a:path w="501" h="465">
                  <a:moveTo>
                    <a:pt x="419" y="458"/>
                  </a:moveTo>
                  <a:lnTo>
                    <a:pt x="11" y="389"/>
                  </a:lnTo>
                  <a:lnTo>
                    <a:pt x="500" y="3"/>
                  </a:lnTo>
                  <a:lnTo>
                    <a:pt x="497" y="0"/>
                  </a:lnTo>
                  <a:lnTo>
                    <a:pt x="0" y="392"/>
                  </a:lnTo>
                  <a:lnTo>
                    <a:pt x="416" y="464"/>
                  </a:lnTo>
                  <a:lnTo>
                    <a:pt x="419" y="45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 name="Freeform 88"/>
            <p:cNvSpPr>
              <a:spLocks noChangeArrowheads="1"/>
            </p:cNvSpPr>
            <p:nvPr/>
          </p:nvSpPr>
          <p:spPr bwMode="auto">
            <a:xfrm>
              <a:off x="7234238" y="2611437"/>
              <a:ext cx="234950" cy="360362"/>
            </a:xfrm>
            <a:custGeom>
              <a:avLst/>
              <a:gdLst>
                <a:gd name="T0" fmla="*/ 647 w 651"/>
                <a:gd name="T1" fmla="*/ 653 h 1001"/>
                <a:gd name="T2" fmla="*/ 0 w 651"/>
                <a:gd name="T3" fmla="*/ 557 h 1001"/>
                <a:gd name="T4" fmla="*/ 201 w 651"/>
                <a:gd name="T5" fmla="*/ 1000 h 1001"/>
                <a:gd name="T6" fmla="*/ 650 w 651"/>
                <a:gd name="T7" fmla="*/ 653 h 1001"/>
                <a:gd name="T8" fmla="*/ 153 w 651"/>
                <a:gd name="T9" fmla="*/ 251 h 1001"/>
                <a:gd name="T10" fmla="*/ 438 w 651"/>
                <a:gd name="T11" fmla="*/ 6 h 1001"/>
                <a:gd name="T12" fmla="*/ 434 w 651"/>
                <a:gd name="T13" fmla="*/ 0 h 1001"/>
                <a:gd name="T14" fmla="*/ 147 w 651"/>
                <a:gd name="T15" fmla="*/ 251 h 1001"/>
                <a:gd name="T16" fmla="*/ 641 w 651"/>
                <a:gd name="T17" fmla="*/ 653 h 1001"/>
                <a:gd name="T18" fmla="*/ 204 w 651"/>
                <a:gd name="T19" fmla="*/ 995 h 1001"/>
                <a:gd name="T20" fmla="*/ 6 w 651"/>
                <a:gd name="T21" fmla="*/ 563 h 1001"/>
                <a:gd name="T22" fmla="*/ 644 w 651"/>
                <a:gd name="T23" fmla="*/ 656 h 1001"/>
                <a:gd name="T24" fmla="*/ 647 w 651"/>
                <a:gd name="T25" fmla="*/ 65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1001">
                  <a:moveTo>
                    <a:pt x="647" y="653"/>
                  </a:moveTo>
                  <a:lnTo>
                    <a:pt x="0" y="557"/>
                  </a:lnTo>
                  <a:lnTo>
                    <a:pt x="201" y="1000"/>
                  </a:lnTo>
                  <a:lnTo>
                    <a:pt x="650" y="653"/>
                  </a:lnTo>
                  <a:lnTo>
                    <a:pt x="153" y="251"/>
                  </a:lnTo>
                  <a:lnTo>
                    <a:pt x="438" y="6"/>
                  </a:lnTo>
                  <a:lnTo>
                    <a:pt x="434" y="0"/>
                  </a:lnTo>
                  <a:lnTo>
                    <a:pt x="147" y="251"/>
                  </a:lnTo>
                  <a:lnTo>
                    <a:pt x="641" y="653"/>
                  </a:lnTo>
                  <a:lnTo>
                    <a:pt x="204" y="995"/>
                  </a:lnTo>
                  <a:lnTo>
                    <a:pt x="6" y="563"/>
                  </a:lnTo>
                  <a:lnTo>
                    <a:pt x="644" y="656"/>
                  </a:lnTo>
                  <a:lnTo>
                    <a:pt x="647" y="65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 name="Freeform 89"/>
            <p:cNvSpPr>
              <a:spLocks noChangeArrowheads="1"/>
            </p:cNvSpPr>
            <p:nvPr/>
          </p:nvSpPr>
          <p:spPr bwMode="auto">
            <a:xfrm>
              <a:off x="7140575" y="2824162"/>
              <a:ext cx="166688" cy="147637"/>
            </a:xfrm>
            <a:custGeom>
              <a:avLst/>
              <a:gdLst>
                <a:gd name="T0" fmla="*/ 462 w 463"/>
                <a:gd name="T1" fmla="*/ 405 h 408"/>
                <a:gd name="T2" fmla="*/ 0 w 463"/>
                <a:gd name="T3" fmla="*/ 0 h 408"/>
                <a:gd name="T4" fmla="*/ 192 w 463"/>
                <a:gd name="T5" fmla="*/ 359 h 408"/>
                <a:gd name="T6" fmla="*/ 195 w 463"/>
                <a:gd name="T7" fmla="*/ 356 h 408"/>
                <a:gd name="T8" fmla="*/ 15 w 463"/>
                <a:gd name="T9" fmla="*/ 18 h 408"/>
                <a:gd name="T10" fmla="*/ 459 w 463"/>
                <a:gd name="T11" fmla="*/ 407 h 408"/>
                <a:gd name="T12" fmla="*/ 462 w 463"/>
                <a:gd name="T13" fmla="*/ 405 h 408"/>
              </a:gdLst>
              <a:ahLst/>
              <a:cxnLst>
                <a:cxn ang="0">
                  <a:pos x="T0" y="T1"/>
                </a:cxn>
                <a:cxn ang="0">
                  <a:pos x="T2" y="T3"/>
                </a:cxn>
                <a:cxn ang="0">
                  <a:pos x="T4" y="T5"/>
                </a:cxn>
                <a:cxn ang="0">
                  <a:pos x="T6" y="T7"/>
                </a:cxn>
                <a:cxn ang="0">
                  <a:pos x="T8" y="T9"/>
                </a:cxn>
                <a:cxn ang="0">
                  <a:pos x="T10" y="T11"/>
                </a:cxn>
                <a:cxn ang="0">
                  <a:pos x="T12" y="T13"/>
                </a:cxn>
              </a:cxnLst>
              <a:rect l="0" t="0" r="r" b="b"/>
              <a:pathLst>
                <a:path w="463" h="408">
                  <a:moveTo>
                    <a:pt x="462" y="405"/>
                  </a:moveTo>
                  <a:lnTo>
                    <a:pt x="0" y="0"/>
                  </a:lnTo>
                  <a:lnTo>
                    <a:pt x="192" y="359"/>
                  </a:lnTo>
                  <a:lnTo>
                    <a:pt x="195" y="356"/>
                  </a:lnTo>
                  <a:lnTo>
                    <a:pt x="15" y="18"/>
                  </a:lnTo>
                  <a:lnTo>
                    <a:pt x="459" y="407"/>
                  </a:lnTo>
                  <a:lnTo>
                    <a:pt x="462" y="4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 name="Freeform 90"/>
            <p:cNvSpPr>
              <a:spLocks noChangeArrowheads="1"/>
            </p:cNvSpPr>
            <p:nvPr/>
          </p:nvSpPr>
          <p:spPr bwMode="auto">
            <a:xfrm>
              <a:off x="6869113" y="3113087"/>
              <a:ext cx="365125" cy="182562"/>
            </a:xfrm>
            <a:custGeom>
              <a:avLst/>
              <a:gdLst>
                <a:gd name="T0" fmla="*/ 866 w 1014"/>
                <a:gd name="T1" fmla="*/ 3 h 505"/>
                <a:gd name="T2" fmla="*/ 1007 w 1014"/>
                <a:gd name="T3" fmla="*/ 497 h 505"/>
                <a:gd name="T4" fmla="*/ 336 w 1014"/>
                <a:gd name="T5" fmla="*/ 417 h 505"/>
                <a:gd name="T6" fmla="*/ 3 w 1014"/>
                <a:gd name="T7" fmla="*/ 129 h 505"/>
                <a:gd name="T8" fmla="*/ 0 w 1014"/>
                <a:gd name="T9" fmla="*/ 135 h 505"/>
                <a:gd name="T10" fmla="*/ 336 w 1014"/>
                <a:gd name="T11" fmla="*/ 420 h 505"/>
                <a:gd name="T12" fmla="*/ 1013 w 1014"/>
                <a:gd name="T13" fmla="*/ 504 h 505"/>
                <a:gd name="T14" fmla="*/ 869 w 1014"/>
                <a:gd name="T15" fmla="*/ 0 h 505"/>
                <a:gd name="T16" fmla="*/ 866 w 1014"/>
                <a:gd name="T17" fmla="*/ 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4" h="505">
                  <a:moveTo>
                    <a:pt x="866" y="3"/>
                  </a:moveTo>
                  <a:lnTo>
                    <a:pt x="1007" y="497"/>
                  </a:lnTo>
                  <a:lnTo>
                    <a:pt x="336" y="417"/>
                  </a:lnTo>
                  <a:lnTo>
                    <a:pt x="3" y="129"/>
                  </a:lnTo>
                  <a:lnTo>
                    <a:pt x="0" y="135"/>
                  </a:lnTo>
                  <a:lnTo>
                    <a:pt x="336" y="420"/>
                  </a:lnTo>
                  <a:lnTo>
                    <a:pt x="1013" y="504"/>
                  </a:lnTo>
                  <a:lnTo>
                    <a:pt x="869" y="0"/>
                  </a:lnTo>
                  <a:lnTo>
                    <a:pt x="8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 name="Freeform 91"/>
            <p:cNvSpPr>
              <a:spLocks noChangeArrowheads="1"/>
            </p:cNvSpPr>
            <p:nvPr/>
          </p:nvSpPr>
          <p:spPr bwMode="auto">
            <a:xfrm>
              <a:off x="7142163" y="3290887"/>
              <a:ext cx="92075" cy="215900"/>
            </a:xfrm>
            <a:custGeom>
              <a:avLst/>
              <a:gdLst>
                <a:gd name="T0" fmla="*/ 252 w 256"/>
                <a:gd name="T1" fmla="*/ 4 h 598"/>
                <a:gd name="T2" fmla="*/ 252 w 256"/>
                <a:gd name="T3" fmla="*/ 0 h 598"/>
                <a:gd name="T4" fmla="*/ 0 w 256"/>
                <a:gd name="T5" fmla="*/ 117 h 598"/>
                <a:gd name="T6" fmla="*/ 120 w 256"/>
                <a:gd name="T7" fmla="*/ 597 h 598"/>
                <a:gd name="T8" fmla="*/ 255 w 256"/>
                <a:gd name="T9" fmla="*/ 0 h 598"/>
                <a:gd name="T10" fmla="*/ 252 w 256"/>
                <a:gd name="T11" fmla="*/ 0 h 598"/>
                <a:gd name="T12" fmla="*/ 252 w 256"/>
                <a:gd name="T13" fmla="*/ 4 h 598"/>
                <a:gd name="T14" fmla="*/ 249 w 256"/>
                <a:gd name="T15" fmla="*/ 4 h 598"/>
                <a:gd name="T16" fmla="*/ 120 w 256"/>
                <a:gd name="T17" fmla="*/ 579 h 598"/>
                <a:gd name="T18" fmla="*/ 6 w 256"/>
                <a:gd name="T19" fmla="*/ 120 h 598"/>
                <a:gd name="T20" fmla="*/ 252 w 256"/>
                <a:gd name="T21" fmla="*/ 7 h 598"/>
                <a:gd name="T22" fmla="*/ 252 w 256"/>
                <a:gd name="T23" fmla="*/ 4 h 598"/>
                <a:gd name="T24" fmla="*/ 249 w 256"/>
                <a:gd name="T25" fmla="*/ 4 h 598"/>
                <a:gd name="T26" fmla="*/ 252 w 256"/>
                <a:gd name="T27" fmla="*/ 4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598">
                  <a:moveTo>
                    <a:pt x="252" y="4"/>
                  </a:moveTo>
                  <a:lnTo>
                    <a:pt x="252" y="0"/>
                  </a:lnTo>
                  <a:lnTo>
                    <a:pt x="0" y="117"/>
                  </a:lnTo>
                  <a:lnTo>
                    <a:pt x="120" y="597"/>
                  </a:lnTo>
                  <a:lnTo>
                    <a:pt x="255" y="0"/>
                  </a:lnTo>
                  <a:lnTo>
                    <a:pt x="252" y="0"/>
                  </a:lnTo>
                  <a:lnTo>
                    <a:pt x="252" y="4"/>
                  </a:lnTo>
                  <a:lnTo>
                    <a:pt x="249" y="4"/>
                  </a:lnTo>
                  <a:lnTo>
                    <a:pt x="120" y="579"/>
                  </a:lnTo>
                  <a:lnTo>
                    <a:pt x="6" y="120"/>
                  </a:lnTo>
                  <a:lnTo>
                    <a:pt x="252" y="7"/>
                  </a:lnTo>
                  <a:lnTo>
                    <a:pt x="252" y="4"/>
                  </a:lnTo>
                  <a:lnTo>
                    <a:pt x="249" y="4"/>
                  </a:lnTo>
                  <a:lnTo>
                    <a:pt x="252" y="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 name="Freeform 92"/>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 name="Freeform 93"/>
            <p:cNvSpPr>
              <a:spLocks noChangeArrowheads="1"/>
            </p:cNvSpPr>
            <p:nvPr/>
          </p:nvSpPr>
          <p:spPr bwMode="auto">
            <a:xfrm>
              <a:off x="6462712" y="1044575"/>
              <a:ext cx="1778000" cy="2970213"/>
            </a:xfrm>
            <a:custGeom>
              <a:avLst/>
              <a:gdLst>
                <a:gd name="T0" fmla="*/ 2002 w 4940"/>
                <a:gd name="T1" fmla="*/ 6829 h 8252"/>
                <a:gd name="T2" fmla="*/ 2449 w 4940"/>
                <a:gd name="T3" fmla="*/ 6421 h 8252"/>
                <a:gd name="T4" fmla="*/ 2347 w 4940"/>
                <a:gd name="T5" fmla="*/ 5963 h 8252"/>
                <a:gd name="T6" fmla="*/ 2077 w 4940"/>
                <a:gd name="T7" fmla="*/ 5303 h 8252"/>
                <a:gd name="T8" fmla="*/ 2787 w 4940"/>
                <a:gd name="T9" fmla="*/ 5004 h 8252"/>
                <a:gd name="T10" fmla="*/ 2694 w 4940"/>
                <a:gd name="T11" fmla="*/ 4743 h 8252"/>
                <a:gd name="T12" fmla="*/ 2581 w 4940"/>
                <a:gd name="T13" fmla="*/ 4357 h 8252"/>
                <a:gd name="T14" fmla="*/ 3147 w 4940"/>
                <a:gd name="T15" fmla="*/ 3997 h 8252"/>
                <a:gd name="T16" fmla="*/ 3189 w 4940"/>
                <a:gd name="T17" fmla="*/ 3233 h 8252"/>
                <a:gd name="T18" fmla="*/ 3911 w 4940"/>
                <a:gd name="T19" fmla="*/ 2864 h 8252"/>
                <a:gd name="T20" fmla="*/ 4025 w 4940"/>
                <a:gd name="T21" fmla="*/ 2040 h 8252"/>
                <a:gd name="T22" fmla="*/ 4352 w 4940"/>
                <a:gd name="T23" fmla="*/ 1606 h 8252"/>
                <a:gd name="T24" fmla="*/ 4378 w 4940"/>
                <a:gd name="T25" fmla="*/ 1060 h 8252"/>
                <a:gd name="T26" fmla="*/ 4939 w 4940"/>
                <a:gd name="T27" fmla="*/ 656 h 8252"/>
                <a:gd name="T28" fmla="*/ 4291 w 4940"/>
                <a:gd name="T29" fmla="*/ 281 h 8252"/>
                <a:gd name="T30" fmla="*/ 3183 w 4940"/>
                <a:gd name="T31" fmla="*/ 50 h 8252"/>
                <a:gd name="T32" fmla="*/ 2338 w 4940"/>
                <a:gd name="T33" fmla="*/ 18 h 8252"/>
                <a:gd name="T34" fmla="*/ 2086 w 4940"/>
                <a:gd name="T35" fmla="*/ 650 h 8252"/>
                <a:gd name="T36" fmla="*/ 1682 w 4940"/>
                <a:gd name="T37" fmla="*/ 1357 h 8252"/>
                <a:gd name="T38" fmla="*/ 965 w 4940"/>
                <a:gd name="T39" fmla="*/ 2070 h 8252"/>
                <a:gd name="T40" fmla="*/ 420 w 4940"/>
                <a:gd name="T41" fmla="*/ 3257 h 8252"/>
                <a:gd name="T42" fmla="*/ 273 w 4940"/>
                <a:gd name="T43" fmla="*/ 4111 h 8252"/>
                <a:gd name="T44" fmla="*/ 0 w 4940"/>
                <a:gd name="T45" fmla="*/ 5678 h 8252"/>
                <a:gd name="T46" fmla="*/ 309 w 4940"/>
                <a:gd name="T47" fmla="*/ 6535 h 8252"/>
                <a:gd name="T48" fmla="*/ 849 w 4940"/>
                <a:gd name="T49" fmla="*/ 7503 h 8252"/>
                <a:gd name="T50" fmla="*/ 1094 w 4940"/>
                <a:gd name="T51" fmla="*/ 8251 h 8252"/>
                <a:gd name="T52" fmla="*/ 339 w 4940"/>
                <a:gd name="T53" fmla="*/ 6913 h 8252"/>
                <a:gd name="T54" fmla="*/ 18 w 4940"/>
                <a:gd name="T55" fmla="*/ 6202 h 8252"/>
                <a:gd name="T56" fmla="*/ 162 w 4940"/>
                <a:gd name="T57" fmla="*/ 4776 h 8252"/>
                <a:gd name="T58" fmla="*/ 492 w 4940"/>
                <a:gd name="T59" fmla="*/ 3841 h 8252"/>
                <a:gd name="T60" fmla="*/ 780 w 4940"/>
                <a:gd name="T61" fmla="*/ 2900 h 8252"/>
                <a:gd name="T62" fmla="*/ 1424 w 4940"/>
                <a:gd name="T63" fmla="*/ 1959 h 8252"/>
                <a:gd name="T64" fmla="*/ 1628 w 4940"/>
                <a:gd name="T65" fmla="*/ 800 h 8252"/>
                <a:gd name="T66" fmla="*/ 2068 w 4940"/>
                <a:gd name="T67" fmla="*/ 111 h 8252"/>
                <a:gd name="T68" fmla="*/ 2676 w 4940"/>
                <a:gd name="T69" fmla="*/ 3 h 8252"/>
                <a:gd name="T70" fmla="*/ 3845 w 4940"/>
                <a:gd name="T71" fmla="*/ 182 h 8252"/>
                <a:gd name="T72" fmla="*/ 4912 w 4940"/>
                <a:gd name="T73" fmla="*/ 254 h 8252"/>
                <a:gd name="T74" fmla="*/ 4426 w 4940"/>
                <a:gd name="T75" fmla="*/ 758 h 8252"/>
                <a:gd name="T76" fmla="*/ 4106 w 4940"/>
                <a:gd name="T77" fmla="*/ 1372 h 8252"/>
                <a:gd name="T78" fmla="*/ 3869 w 4940"/>
                <a:gd name="T79" fmla="*/ 1839 h 8252"/>
                <a:gd name="T80" fmla="*/ 3572 w 4940"/>
                <a:gd name="T81" fmla="*/ 2490 h 8252"/>
                <a:gd name="T82" fmla="*/ 3692 w 4940"/>
                <a:gd name="T83" fmla="*/ 3227 h 8252"/>
                <a:gd name="T84" fmla="*/ 2925 w 4940"/>
                <a:gd name="T85" fmla="*/ 3659 h 8252"/>
                <a:gd name="T86" fmla="*/ 3003 w 4940"/>
                <a:gd name="T87" fmla="*/ 4276 h 8252"/>
                <a:gd name="T88" fmla="*/ 2691 w 4940"/>
                <a:gd name="T89" fmla="*/ 4743 h 8252"/>
                <a:gd name="T90" fmla="*/ 2566 w 4940"/>
                <a:gd name="T91" fmla="*/ 5384 h 8252"/>
                <a:gd name="T92" fmla="*/ 1996 w 4940"/>
                <a:gd name="T93" fmla="*/ 5747 h 8252"/>
                <a:gd name="T94" fmla="*/ 2137 w 4940"/>
                <a:gd name="T95" fmla="*/ 6245 h 8252"/>
                <a:gd name="T96" fmla="*/ 2278 w 4940"/>
                <a:gd name="T97" fmla="*/ 6874 h 8252"/>
                <a:gd name="T98" fmla="*/ 2449 w 4940"/>
                <a:gd name="T99" fmla="*/ 6421 h 8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40" h="8252">
                  <a:moveTo>
                    <a:pt x="2446" y="6418"/>
                  </a:moveTo>
                  <a:lnTo>
                    <a:pt x="2002" y="6829"/>
                  </a:lnTo>
                  <a:lnTo>
                    <a:pt x="2281" y="6880"/>
                  </a:lnTo>
                  <a:lnTo>
                    <a:pt x="2449" y="6421"/>
                  </a:lnTo>
                  <a:lnTo>
                    <a:pt x="2143" y="6245"/>
                  </a:lnTo>
                  <a:lnTo>
                    <a:pt x="2347" y="5963"/>
                  </a:lnTo>
                  <a:lnTo>
                    <a:pt x="1999" y="5744"/>
                  </a:lnTo>
                  <a:lnTo>
                    <a:pt x="2077" y="5303"/>
                  </a:lnTo>
                  <a:lnTo>
                    <a:pt x="2566" y="5390"/>
                  </a:lnTo>
                  <a:lnTo>
                    <a:pt x="2787" y="5004"/>
                  </a:lnTo>
                  <a:lnTo>
                    <a:pt x="2694" y="4743"/>
                  </a:lnTo>
                  <a:lnTo>
                    <a:pt x="2694" y="4743"/>
                  </a:lnTo>
                  <a:lnTo>
                    <a:pt x="2694" y="4743"/>
                  </a:lnTo>
                  <a:lnTo>
                    <a:pt x="2581" y="4357"/>
                  </a:lnTo>
                  <a:lnTo>
                    <a:pt x="3006" y="4279"/>
                  </a:lnTo>
                  <a:lnTo>
                    <a:pt x="3147" y="3997"/>
                  </a:lnTo>
                  <a:lnTo>
                    <a:pt x="2931" y="3659"/>
                  </a:lnTo>
                  <a:lnTo>
                    <a:pt x="3189" y="3233"/>
                  </a:lnTo>
                  <a:lnTo>
                    <a:pt x="3692" y="3233"/>
                  </a:lnTo>
                  <a:lnTo>
                    <a:pt x="3911" y="2864"/>
                  </a:lnTo>
                  <a:lnTo>
                    <a:pt x="3578" y="2490"/>
                  </a:lnTo>
                  <a:lnTo>
                    <a:pt x="4025" y="2040"/>
                  </a:lnTo>
                  <a:lnTo>
                    <a:pt x="3878" y="1839"/>
                  </a:lnTo>
                  <a:lnTo>
                    <a:pt x="4352" y="1606"/>
                  </a:lnTo>
                  <a:lnTo>
                    <a:pt x="4112" y="1372"/>
                  </a:lnTo>
                  <a:lnTo>
                    <a:pt x="4378" y="1060"/>
                  </a:lnTo>
                  <a:lnTo>
                    <a:pt x="4429" y="761"/>
                  </a:lnTo>
                  <a:lnTo>
                    <a:pt x="4939" y="656"/>
                  </a:lnTo>
                  <a:lnTo>
                    <a:pt x="4918" y="248"/>
                  </a:lnTo>
                  <a:lnTo>
                    <a:pt x="4291" y="281"/>
                  </a:lnTo>
                  <a:lnTo>
                    <a:pt x="3845" y="177"/>
                  </a:lnTo>
                  <a:lnTo>
                    <a:pt x="3183" y="50"/>
                  </a:lnTo>
                  <a:lnTo>
                    <a:pt x="2676" y="0"/>
                  </a:lnTo>
                  <a:lnTo>
                    <a:pt x="2338" y="18"/>
                  </a:lnTo>
                  <a:lnTo>
                    <a:pt x="2062" y="108"/>
                  </a:lnTo>
                  <a:lnTo>
                    <a:pt x="2086" y="650"/>
                  </a:lnTo>
                  <a:lnTo>
                    <a:pt x="1625" y="797"/>
                  </a:lnTo>
                  <a:lnTo>
                    <a:pt x="1682" y="1357"/>
                  </a:lnTo>
                  <a:lnTo>
                    <a:pt x="1421" y="1956"/>
                  </a:lnTo>
                  <a:lnTo>
                    <a:pt x="965" y="2070"/>
                  </a:lnTo>
                  <a:lnTo>
                    <a:pt x="777" y="2897"/>
                  </a:lnTo>
                  <a:lnTo>
                    <a:pt x="420" y="3257"/>
                  </a:lnTo>
                  <a:lnTo>
                    <a:pt x="489" y="3838"/>
                  </a:lnTo>
                  <a:lnTo>
                    <a:pt x="273" y="4111"/>
                  </a:lnTo>
                  <a:lnTo>
                    <a:pt x="156" y="4776"/>
                  </a:lnTo>
                  <a:lnTo>
                    <a:pt x="0" y="5678"/>
                  </a:lnTo>
                  <a:lnTo>
                    <a:pt x="16" y="6205"/>
                  </a:lnTo>
                  <a:lnTo>
                    <a:pt x="309" y="6535"/>
                  </a:lnTo>
                  <a:lnTo>
                    <a:pt x="336" y="6916"/>
                  </a:lnTo>
                  <a:lnTo>
                    <a:pt x="849" y="7503"/>
                  </a:lnTo>
                  <a:lnTo>
                    <a:pt x="1088" y="8251"/>
                  </a:lnTo>
                  <a:lnTo>
                    <a:pt x="1094" y="8251"/>
                  </a:lnTo>
                  <a:lnTo>
                    <a:pt x="854" y="7503"/>
                  </a:lnTo>
                  <a:lnTo>
                    <a:pt x="339" y="6913"/>
                  </a:lnTo>
                  <a:lnTo>
                    <a:pt x="315" y="6532"/>
                  </a:lnTo>
                  <a:lnTo>
                    <a:pt x="18" y="6202"/>
                  </a:lnTo>
                  <a:lnTo>
                    <a:pt x="3" y="5678"/>
                  </a:lnTo>
                  <a:lnTo>
                    <a:pt x="162" y="4776"/>
                  </a:lnTo>
                  <a:lnTo>
                    <a:pt x="276" y="4111"/>
                  </a:lnTo>
                  <a:lnTo>
                    <a:pt x="492" y="3841"/>
                  </a:lnTo>
                  <a:lnTo>
                    <a:pt x="426" y="3260"/>
                  </a:lnTo>
                  <a:lnTo>
                    <a:pt x="780" y="2900"/>
                  </a:lnTo>
                  <a:lnTo>
                    <a:pt x="968" y="2073"/>
                  </a:lnTo>
                  <a:lnTo>
                    <a:pt x="1424" y="1959"/>
                  </a:lnTo>
                  <a:lnTo>
                    <a:pt x="1685" y="1357"/>
                  </a:lnTo>
                  <a:lnTo>
                    <a:pt x="1628" y="800"/>
                  </a:lnTo>
                  <a:lnTo>
                    <a:pt x="2089" y="653"/>
                  </a:lnTo>
                  <a:lnTo>
                    <a:pt x="2068" y="111"/>
                  </a:lnTo>
                  <a:lnTo>
                    <a:pt x="2338" y="24"/>
                  </a:lnTo>
                  <a:lnTo>
                    <a:pt x="2676" y="3"/>
                  </a:lnTo>
                  <a:lnTo>
                    <a:pt x="3180" y="54"/>
                  </a:lnTo>
                  <a:lnTo>
                    <a:pt x="3845" y="182"/>
                  </a:lnTo>
                  <a:lnTo>
                    <a:pt x="4291" y="284"/>
                  </a:lnTo>
                  <a:lnTo>
                    <a:pt x="4912" y="254"/>
                  </a:lnTo>
                  <a:lnTo>
                    <a:pt x="4936" y="653"/>
                  </a:lnTo>
                  <a:lnTo>
                    <a:pt x="4426" y="758"/>
                  </a:lnTo>
                  <a:lnTo>
                    <a:pt x="4375" y="1057"/>
                  </a:lnTo>
                  <a:lnTo>
                    <a:pt x="4106" y="1372"/>
                  </a:lnTo>
                  <a:lnTo>
                    <a:pt x="4345" y="1606"/>
                  </a:lnTo>
                  <a:lnTo>
                    <a:pt x="3869" y="1839"/>
                  </a:lnTo>
                  <a:lnTo>
                    <a:pt x="4019" y="2040"/>
                  </a:lnTo>
                  <a:lnTo>
                    <a:pt x="3572" y="2490"/>
                  </a:lnTo>
                  <a:lnTo>
                    <a:pt x="3908" y="2864"/>
                  </a:lnTo>
                  <a:lnTo>
                    <a:pt x="3692" y="3227"/>
                  </a:lnTo>
                  <a:lnTo>
                    <a:pt x="3186" y="3227"/>
                  </a:lnTo>
                  <a:lnTo>
                    <a:pt x="2925" y="3659"/>
                  </a:lnTo>
                  <a:lnTo>
                    <a:pt x="3144" y="3997"/>
                  </a:lnTo>
                  <a:lnTo>
                    <a:pt x="3003" y="4276"/>
                  </a:lnTo>
                  <a:lnTo>
                    <a:pt x="2574" y="4351"/>
                  </a:lnTo>
                  <a:lnTo>
                    <a:pt x="2691" y="4743"/>
                  </a:lnTo>
                  <a:lnTo>
                    <a:pt x="2784" y="5004"/>
                  </a:lnTo>
                  <a:lnTo>
                    <a:pt x="2566" y="5384"/>
                  </a:lnTo>
                  <a:lnTo>
                    <a:pt x="2074" y="5300"/>
                  </a:lnTo>
                  <a:lnTo>
                    <a:pt x="1996" y="5747"/>
                  </a:lnTo>
                  <a:lnTo>
                    <a:pt x="2341" y="5966"/>
                  </a:lnTo>
                  <a:lnTo>
                    <a:pt x="2137" y="6245"/>
                  </a:lnTo>
                  <a:lnTo>
                    <a:pt x="2446" y="6421"/>
                  </a:lnTo>
                  <a:lnTo>
                    <a:pt x="2278" y="6874"/>
                  </a:lnTo>
                  <a:lnTo>
                    <a:pt x="2011" y="6829"/>
                  </a:lnTo>
                  <a:lnTo>
                    <a:pt x="2449" y="6421"/>
                  </a:lnTo>
                  <a:lnTo>
                    <a:pt x="2446" y="64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 name="Freeform 94"/>
            <p:cNvSpPr>
              <a:spLocks noChangeArrowheads="1"/>
            </p:cNvSpPr>
            <p:nvPr/>
          </p:nvSpPr>
          <p:spPr bwMode="auto">
            <a:xfrm>
              <a:off x="7331076" y="2362200"/>
              <a:ext cx="266700" cy="223838"/>
            </a:xfrm>
            <a:custGeom>
              <a:avLst/>
              <a:gdLst>
                <a:gd name="T0" fmla="*/ 515 w 741"/>
                <a:gd name="T1" fmla="*/ 0 h 621"/>
                <a:gd name="T2" fmla="*/ 191 w 741"/>
                <a:gd name="T3" fmla="*/ 68 h 621"/>
                <a:gd name="T4" fmla="*/ 725 w 741"/>
                <a:gd name="T5" fmla="*/ 335 h 621"/>
                <a:gd name="T6" fmla="*/ 0 w 741"/>
                <a:gd name="T7" fmla="*/ 359 h 621"/>
                <a:gd name="T8" fmla="*/ 590 w 741"/>
                <a:gd name="T9" fmla="*/ 620 h 621"/>
                <a:gd name="T10" fmla="*/ 593 w 741"/>
                <a:gd name="T11" fmla="*/ 617 h 621"/>
                <a:gd name="T12" fmla="*/ 18 w 741"/>
                <a:gd name="T13" fmla="*/ 362 h 621"/>
                <a:gd name="T14" fmla="*/ 740 w 741"/>
                <a:gd name="T15" fmla="*/ 338 h 621"/>
                <a:gd name="T16" fmla="*/ 204 w 741"/>
                <a:gd name="T17" fmla="*/ 68 h 621"/>
                <a:gd name="T18" fmla="*/ 515 w 741"/>
                <a:gd name="T19" fmla="*/ 2 h 621"/>
                <a:gd name="T20" fmla="*/ 515 w 741"/>
                <a:gd name="T2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621">
                  <a:moveTo>
                    <a:pt x="515" y="0"/>
                  </a:moveTo>
                  <a:lnTo>
                    <a:pt x="191" y="68"/>
                  </a:lnTo>
                  <a:lnTo>
                    <a:pt x="725" y="335"/>
                  </a:lnTo>
                  <a:lnTo>
                    <a:pt x="0" y="359"/>
                  </a:lnTo>
                  <a:lnTo>
                    <a:pt x="590" y="620"/>
                  </a:lnTo>
                  <a:lnTo>
                    <a:pt x="593" y="617"/>
                  </a:lnTo>
                  <a:lnTo>
                    <a:pt x="18" y="362"/>
                  </a:lnTo>
                  <a:lnTo>
                    <a:pt x="740" y="338"/>
                  </a:lnTo>
                  <a:lnTo>
                    <a:pt x="204" y="68"/>
                  </a:lnTo>
                  <a:lnTo>
                    <a:pt x="515" y="2"/>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 name="Freeform 95"/>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 name="Freeform 96"/>
            <p:cNvSpPr>
              <a:spLocks noChangeArrowheads="1"/>
            </p:cNvSpPr>
            <p:nvPr/>
          </p:nvSpPr>
          <p:spPr bwMode="auto">
            <a:xfrm>
              <a:off x="7777163" y="1223963"/>
              <a:ext cx="104775" cy="238125"/>
            </a:xfrm>
            <a:custGeom>
              <a:avLst/>
              <a:gdLst>
                <a:gd name="T0" fmla="*/ 3 w 289"/>
                <a:gd name="T1" fmla="*/ 57 h 663"/>
                <a:gd name="T2" fmla="*/ 3 w 289"/>
                <a:gd name="T3" fmla="*/ 60 h 663"/>
                <a:gd name="T4" fmla="*/ 189 w 289"/>
                <a:gd name="T5" fmla="*/ 6 h 663"/>
                <a:gd name="T6" fmla="*/ 279 w 289"/>
                <a:gd name="T7" fmla="*/ 638 h 663"/>
                <a:gd name="T8" fmla="*/ 6 w 289"/>
                <a:gd name="T9" fmla="*/ 57 h 663"/>
                <a:gd name="T10" fmla="*/ 3 w 289"/>
                <a:gd name="T11" fmla="*/ 57 h 663"/>
                <a:gd name="T12" fmla="*/ 3 w 289"/>
                <a:gd name="T13" fmla="*/ 60 h 663"/>
                <a:gd name="T14" fmla="*/ 3 w 289"/>
                <a:gd name="T15" fmla="*/ 57 h 663"/>
                <a:gd name="T16" fmla="*/ 3 w 289"/>
                <a:gd name="T17" fmla="*/ 57 h 663"/>
                <a:gd name="T18" fmla="*/ 288 w 289"/>
                <a:gd name="T19" fmla="*/ 662 h 663"/>
                <a:gd name="T20" fmla="*/ 192 w 289"/>
                <a:gd name="T21" fmla="*/ 0 h 663"/>
                <a:gd name="T22" fmla="*/ 0 w 289"/>
                <a:gd name="T23" fmla="*/ 57 h 663"/>
                <a:gd name="T24" fmla="*/ 3 w 289"/>
                <a:gd name="T25" fmla="*/ 5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663">
                  <a:moveTo>
                    <a:pt x="3" y="57"/>
                  </a:moveTo>
                  <a:lnTo>
                    <a:pt x="3" y="60"/>
                  </a:lnTo>
                  <a:lnTo>
                    <a:pt x="189" y="6"/>
                  </a:lnTo>
                  <a:lnTo>
                    <a:pt x="279" y="638"/>
                  </a:lnTo>
                  <a:lnTo>
                    <a:pt x="6" y="57"/>
                  </a:lnTo>
                  <a:lnTo>
                    <a:pt x="3" y="57"/>
                  </a:lnTo>
                  <a:lnTo>
                    <a:pt x="3" y="60"/>
                  </a:lnTo>
                  <a:lnTo>
                    <a:pt x="3" y="57"/>
                  </a:lnTo>
                  <a:lnTo>
                    <a:pt x="3" y="57"/>
                  </a:lnTo>
                  <a:lnTo>
                    <a:pt x="288" y="662"/>
                  </a:lnTo>
                  <a:lnTo>
                    <a:pt x="192" y="0"/>
                  </a:lnTo>
                  <a:lnTo>
                    <a:pt x="0" y="57"/>
                  </a:lnTo>
                  <a:lnTo>
                    <a:pt x="3" y="5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 name="Freeform 97"/>
            <p:cNvSpPr>
              <a:spLocks noChangeArrowheads="1"/>
            </p:cNvSpPr>
            <p:nvPr/>
          </p:nvSpPr>
          <p:spPr bwMode="auto">
            <a:xfrm>
              <a:off x="7610475" y="1149350"/>
              <a:ext cx="101600" cy="119063"/>
            </a:xfrm>
            <a:custGeom>
              <a:avLst/>
              <a:gdLst>
                <a:gd name="T0" fmla="*/ 222 w 283"/>
                <a:gd name="T1" fmla="*/ 327 h 331"/>
                <a:gd name="T2" fmla="*/ 225 w 283"/>
                <a:gd name="T3" fmla="*/ 327 h 331"/>
                <a:gd name="T4" fmla="*/ 6 w 283"/>
                <a:gd name="T5" fmla="*/ 183 h 331"/>
                <a:gd name="T6" fmla="*/ 276 w 283"/>
                <a:gd name="T7" fmla="*/ 9 h 331"/>
                <a:gd name="T8" fmla="*/ 222 w 283"/>
                <a:gd name="T9" fmla="*/ 327 h 331"/>
                <a:gd name="T10" fmla="*/ 222 w 283"/>
                <a:gd name="T11" fmla="*/ 327 h 331"/>
                <a:gd name="T12" fmla="*/ 225 w 283"/>
                <a:gd name="T13" fmla="*/ 327 h 331"/>
                <a:gd name="T14" fmla="*/ 222 w 283"/>
                <a:gd name="T15" fmla="*/ 327 h 331"/>
                <a:gd name="T16" fmla="*/ 225 w 283"/>
                <a:gd name="T17" fmla="*/ 327 h 331"/>
                <a:gd name="T18" fmla="*/ 282 w 283"/>
                <a:gd name="T19" fmla="*/ 0 h 331"/>
                <a:gd name="T20" fmla="*/ 0 w 283"/>
                <a:gd name="T21" fmla="*/ 183 h 331"/>
                <a:gd name="T22" fmla="*/ 225 w 283"/>
                <a:gd name="T23" fmla="*/ 330 h 331"/>
                <a:gd name="T24" fmla="*/ 225 w 283"/>
                <a:gd name="T25" fmla="*/ 327 h 331"/>
                <a:gd name="T26" fmla="*/ 222 w 283"/>
                <a:gd name="T27" fmla="*/ 32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331">
                  <a:moveTo>
                    <a:pt x="222" y="327"/>
                  </a:moveTo>
                  <a:lnTo>
                    <a:pt x="225" y="327"/>
                  </a:lnTo>
                  <a:lnTo>
                    <a:pt x="6" y="183"/>
                  </a:lnTo>
                  <a:lnTo>
                    <a:pt x="276" y="9"/>
                  </a:lnTo>
                  <a:lnTo>
                    <a:pt x="222" y="327"/>
                  </a:lnTo>
                  <a:lnTo>
                    <a:pt x="222" y="327"/>
                  </a:lnTo>
                  <a:lnTo>
                    <a:pt x="225" y="327"/>
                  </a:lnTo>
                  <a:lnTo>
                    <a:pt x="222" y="327"/>
                  </a:lnTo>
                  <a:lnTo>
                    <a:pt x="225" y="327"/>
                  </a:lnTo>
                  <a:lnTo>
                    <a:pt x="282" y="0"/>
                  </a:lnTo>
                  <a:lnTo>
                    <a:pt x="0" y="183"/>
                  </a:lnTo>
                  <a:lnTo>
                    <a:pt x="225" y="330"/>
                  </a:lnTo>
                  <a:lnTo>
                    <a:pt x="225" y="327"/>
                  </a:lnTo>
                  <a:lnTo>
                    <a:pt x="222" y="32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6" name="Freeform 98"/>
            <p:cNvSpPr>
              <a:spLocks noChangeArrowheads="1"/>
            </p:cNvSpPr>
            <p:nvPr/>
          </p:nvSpPr>
          <p:spPr bwMode="auto">
            <a:xfrm>
              <a:off x="7581900" y="1652588"/>
              <a:ext cx="187325" cy="58737"/>
            </a:xfrm>
            <a:custGeom>
              <a:avLst/>
              <a:gdLst>
                <a:gd name="T0" fmla="*/ 222 w 519"/>
                <a:gd name="T1" fmla="*/ 0 h 163"/>
                <a:gd name="T2" fmla="*/ 0 w 519"/>
                <a:gd name="T3" fmla="*/ 162 h 163"/>
                <a:gd name="T4" fmla="*/ 518 w 519"/>
                <a:gd name="T5" fmla="*/ 57 h 163"/>
                <a:gd name="T6" fmla="*/ 515 w 519"/>
                <a:gd name="T7" fmla="*/ 51 h 163"/>
                <a:gd name="T8" fmla="*/ 18 w 519"/>
                <a:gd name="T9" fmla="*/ 156 h 163"/>
                <a:gd name="T10" fmla="*/ 225 w 519"/>
                <a:gd name="T11" fmla="*/ 3 h 163"/>
                <a:gd name="T12" fmla="*/ 222 w 519"/>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519" h="163">
                  <a:moveTo>
                    <a:pt x="222" y="0"/>
                  </a:moveTo>
                  <a:lnTo>
                    <a:pt x="0" y="162"/>
                  </a:lnTo>
                  <a:lnTo>
                    <a:pt x="518" y="57"/>
                  </a:lnTo>
                  <a:lnTo>
                    <a:pt x="515" y="51"/>
                  </a:lnTo>
                  <a:lnTo>
                    <a:pt x="18" y="156"/>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7" name="Freeform 99"/>
            <p:cNvSpPr>
              <a:spLocks noChangeArrowheads="1"/>
            </p:cNvSpPr>
            <p:nvPr/>
          </p:nvSpPr>
          <p:spPr bwMode="auto">
            <a:xfrm>
              <a:off x="7585075" y="1709738"/>
              <a:ext cx="420688" cy="800100"/>
            </a:xfrm>
            <a:custGeom>
              <a:avLst/>
              <a:gdLst>
                <a:gd name="T0" fmla="*/ 0 w 1167"/>
                <a:gd name="T1" fmla="*/ 6 h 2224"/>
                <a:gd name="T2" fmla="*/ 453 w 1167"/>
                <a:gd name="T3" fmla="*/ 206 h 2224"/>
                <a:gd name="T4" fmla="*/ 458 w 1167"/>
                <a:gd name="T5" fmla="*/ 644 h 2224"/>
                <a:gd name="T6" fmla="*/ 180 w 1167"/>
                <a:gd name="T7" fmla="*/ 719 h 2224"/>
                <a:gd name="T8" fmla="*/ 791 w 1167"/>
                <a:gd name="T9" fmla="*/ 1018 h 2224"/>
                <a:gd name="T10" fmla="*/ 884 w 1167"/>
                <a:gd name="T11" fmla="*/ 1348 h 2224"/>
                <a:gd name="T12" fmla="*/ 572 w 1167"/>
                <a:gd name="T13" fmla="*/ 1381 h 2224"/>
                <a:gd name="T14" fmla="*/ 803 w 1167"/>
                <a:gd name="T15" fmla="*/ 1810 h 2224"/>
                <a:gd name="T16" fmla="*/ 297 w 1167"/>
                <a:gd name="T17" fmla="*/ 2223 h 2224"/>
                <a:gd name="T18" fmla="*/ 1166 w 1167"/>
                <a:gd name="T19" fmla="*/ 1875 h 2224"/>
                <a:gd name="T20" fmla="*/ 1163 w 1167"/>
                <a:gd name="T21" fmla="*/ 1872 h 2224"/>
                <a:gd name="T22" fmla="*/ 321 w 1167"/>
                <a:gd name="T23" fmla="*/ 2208 h 2224"/>
                <a:gd name="T24" fmla="*/ 809 w 1167"/>
                <a:gd name="T25" fmla="*/ 1813 h 2224"/>
                <a:gd name="T26" fmla="*/ 578 w 1167"/>
                <a:gd name="T27" fmla="*/ 1387 h 2224"/>
                <a:gd name="T28" fmla="*/ 890 w 1167"/>
                <a:gd name="T29" fmla="*/ 1354 h 2224"/>
                <a:gd name="T30" fmla="*/ 794 w 1167"/>
                <a:gd name="T31" fmla="*/ 1018 h 2224"/>
                <a:gd name="T32" fmla="*/ 192 w 1167"/>
                <a:gd name="T33" fmla="*/ 719 h 2224"/>
                <a:gd name="T34" fmla="*/ 461 w 1167"/>
                <a:gd name="T35" fmla="*/ 647 h 2224"/>
                <a:gd name="T36" fmla="*/ 455 w 1167"/>
                <a:gd name="T37" fmla="*/ 203 h 2224"/>
                <a:gd name="T38" fmla="*/ 0 w 1167"/>
                <a:gd name="T39" fmla="*/ 0 h 2224"/>
                <a:gd name="T40" fmla="*/ 0 w 1167"/>
                <a:gd name="T41" fmla="*/ 6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7" h="2224">
                  <a:moveTo>
                    <a:pt x="0" y="6"/>
                  </a:moveTo>
                  <a:lnTo>
                    <a:pt x="453" y="206"/>
                  </a:lnTo>
                  <a:lnTo>
                    <a:pt x="458" y="644"/>
                  </a:lnTo>
                  <a:lnTo>
                    <a:pt x="180" y="719"/>
                  </a:lnTo>
                  <a:lnTo>
                    <a:pt x="791" y="1018"/>
                  </a:lnTo>
                  <a:lnTo>
                    <a:pt x="884" y="1348"/>
                  </a:lnTo>
                  <a:lnTo>
                    <a:pt x="572" y="1381"/>
                  </a:lnTo>
                  <a:lnTo>
                    <a:pt x="803" y="1810"/>
                  </a:lnTo>
                  <a:lnTo>
                    <a:pt x="297" y="2223"/>
                  </a:lnTo>
                  <a:lnTo>
                    <a:pt x="1166" y="1875"/>
                  </a:lnTo>
                  <a:lnTo>
                    <a:pt x="1163" y="1872"/>
                  </a:lnTo>
                  <a:lnTo>
                    <a:pt x="321" y="2208"/>
                  </a:lnTo>
                  <a:lnTo>
                    <a:pt x="809" y="1813"/>
                  </a:lnTo>
                  <a:lnTo>
                    <a:pt x="578" y="1387"/>
                  </a:lnTo>
                  <a:lnTo>
                    <a:pt x="890" y="1354"/>
                  </a:lnTo>
                  <a:lnTo>
                    <a:pt x="794" y="1018"/>
                  </a:lnTo>
                  <a:lnTo>
                    <a:pt x="192" y="719"/>
                  </a:lnTo>
                  <a:lnTo>
                    <a:pt x="461" y="647"/>
                  </a:lnTo>
                  <a:lnTo>
                    <a:pt x="455" y="203"/>
                  </a:lnTo>
                  <a:lnTo>
                    <a:pt x="0" y="0"/>
                  </a:lnTo>
                  <a:lnTo>
                    <a:pt x="0"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8" name="Freeform 100"/>
            <p:cNvSpPr>
              <a:spLocks noChangeArrowheads="1"/>
            </p:cNvSpPr>
            <p:nvPr/>
          </p:nvSpPr>
          <p:spPr bwMode="auto">
            <a:xfrm>
              <a:off x="7464425" y="1782762"/>
              <a:ext cx="498475" cy="160337"/>
            </a:xfrm>
            <a:custGeom>
              <a:avLst/>
              <a:gdLst>
                <a:gd name="T0" fmla="*/ 789 w 1383"/>
                <a:gd name="T1" fmla="*/ 0 h 445"/>
                <a:gd name="T2" fmla="*/ 0 w 1383"/>
                <a:gd name="T3" fmla="*/ 111 h 445"/>
                <a:gd name="T4" fmla="*/ 297 w 1383"/>
                <a:gd name="T5" fmla="*/ 216 h 445"/>
                <a:gd name="T6" fmla="*/ 794 w 1383"/>
                <a:gd name="T7" fmla="*/ 444 h 445"/>
                <a:gd name="T8" fmla="*/ 797 w 1383"/>
                <a:gd name="T9" fmla="*/ 444 h 445"/>
                <a:gd name="T10" fmla="*/ 797 w 1383"/>
                <a:gd name="T11" fmla="*/ 444 h 445"/>
                <a:gd name="T12" fmla="*/ 818 w 1383"/>
                <a:gd name="T13" fmla="*/ 426 h 445"/>
                <a:gd name="T14" fmla="*/ 845 w 1383"/>
                <a:gd name="T15" fmla="*/ 411 h 445"/>
                <a:gd name="T16" fmla="*/ 881 w 1383"/>
                <a:gd name="T17" fmla="*/ 393 h 445"/>
                <a:gd name="T18" fmla="*/ 923 w 1383"/>
                <a:gd name="T19" fmla="*/ 375 h 445"/>
                <a:gd name="T20" fmla="*/ 923 w 1383"/>
                <a:gd name="T21" fmla="*/ 375 h 445"/>
                <a:gd name="T22" fmla="*/ 995 w 1383"/>
                <a:gd name="T23" fmla="*/ 351 h 445"/>
                <a:gd name="T24" fmla="*/ 1070 w 1383"/>
                <a:gd name="T25" fmla="*/ 327 h 445"/>
                <a:gd name="T26" fmla="*/ 1220 w 1383"/>
                <a:gd name="T27" fmla="*/ 285 h 445"/>
                <a:gd name="T28" fmla="*/ 1220 w 1383"/>
                <a:gd name="T29" fmla="*/ 285 h 445"/>
                <a:gd name="T30" fmla="*/ 1334 w 1383"/>
                <a:gd name="T31" fmla="*/ 258 h 445"/>
                <a:gd name="T32" fmla="*/ 1334 w 1383"/>
                <a:gd name="T33" fmla="*/ 258 h 445"/>
                <a:gd name="T34" fmla="*/ 1382 w 1383"/>
                <a:gd name="T35" fmla="*/ 246 h 445"/>
                <a:gd name="T36" fmla="*/ 1382 w 1383"/>
                <a:gd name="T37" fmla="*/ 243 h 445"/>
                <a:gd name="T38" fmla="*/ 1382 w 1383"/>
                <a:gd name="T39" fmla="*/ 243 h 445"/>
                <a:gd name="T40" fmla="*/ 1301 w 1383"/>
                <a:gd name="T41" fmla="*/ 261 h 445"/>
                <a:gd name="T42" fmla="*/ 1217 w 1383"/>
                <a:gd name="T43" fmla="*/ 282 h 445"/>
                <a:gd name="T44" fmla="*/ 1121 w 1383"/>
                <a:gd name="T45" fmla="*/ 309 h 445"/>
                <a:gd name="T46" fmla="*/ 1121 w 1383"/>
                <a:gd name="T47" fmla="*/ 309 h 445"/>
                <a:gd name="T48" fmla="*/ 1016 w 1383"/>
                <a:gd name="T49" fmla="*/ 339 h 445"/>
                <a:gd name="T50" fmla="*/ 923 w 1383"/>
                <a:gd name="T51" fmla="*/ 372 h 445"/>
                <a:gd name="T52" fmla="*/ 923 w 1383"/>
                <a:gd name="T53" fmla="*/ 372 h 445"/>
                <a:gd name="T54" fmla="*/ 881 w 1383"/>
                <a:gd name="T55" fmla="*/ 390 h 445"/>
                <a:gd name="T56" fmla="*/ 845 w 1383"/>
                <a:gd name="T57" fmla="*/ 405 h 445"/>
                <a:gd name="T58" fmla="*/ 815 w 1383"/>
                <a:gd name="T59" fmla="*/ 423 h 445"/>
                <a:gd name="T60" fmla="*/ 794 w 1383"/>
                <a:gd name="T61" fmla="*/ 441 h 445"/>
                <a:gd name="T62" fmla="*/ 794 w 1383"/>
                <a:gd name="T63" fmla="*/ 441 h 445"/>
                <a:gd name="T64" fmla="*/ 797 w 1383"/>
                <a:gd name="T65" fmla="*/ 441 h 445"/>
                <a:gd name="T66" fmla="*/ 300 w 1383"/>
                <a:gd name="T67" fmla="*/ 213 h 445"/>
                <a:gd name="T68" fmla="*/ 18 w 1383"/>
                <a:gd name="T69" fmla="*/ 111 h 445"/>
                <a:gd name="T70" fmla="*/ 791 w 1383"/>
                <a:gd name="T71" fmla="*/ 3 h 445"/>
                <a:gd name="T72" fmla="*/ 789 w 1383"/>
                <a:gd name="T7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3" h="445">
                  <a:moveTo>
                    <a:pt x="789" y="0"/>
                  </a:moveTo>
                  <a:lnTo>
                    <a:pt x="0" y="111"/>
                  </a:lnTo>
                  <a:lnTo>
                    <a:pt x="297" y="216"/>
                  </a:lnTo>
                  <a:lnTo>
                    <a:pt x="794" y="444"/>
                  </a:lnTo>
                  <a:lnTo>
                    <a:pt x="797" y="444"/>
                  </a:lnTo>
                  <a:lnTo>
                    <a:pt x="797" y="444"/>
                  </a:lnTo>
                  <a:lnTo>
                    <a:pt x="818" y="426"/>
                  </a:lnTo>
                  <a:lnTo>
                    <a:pt x="845" y="411"/>
                  </a:lnTo>
                  <a:lnTo>
                    <a:pt x="881" y="393"/>
                  </a:lnTo>
                  <a:lnTo>
                    <a:pt x="923" y="375"/>
                  </a:lnTo>
                  <a:lnTo>
                    <a:pt x="923" y="375"/>
                  </a:lnTo>
                  <a:lnTo>
                    <a:pt x="995" y="351"/>
                  </a:lnTo>
                  <a:lnTo>
                    <a:pt x="1070" y="327"/>
                  </a:lnTo>
                  <a:lnTo>
                    <a:pt x="1220" y="285"/>
                  </a:lnTo>
                  <a:lnTo>
                    <a:pt x="1220" y="285"/>
                  </a:lnTo>
                  <a:lnTo>
                    <a:pt x="1334" y="258"/>
                  </a:lnTo>
                  <a:lnTo>
                    <a:pt x="1334" y="258"/>
                  </a:lnTo>
                  <a:lnTo>
                    <a:pt x="1382" y="246"/>
                  </a:lnTo>
                  <a:lnTo>
                    <a:pt x="1382" y="243"/>
                  </a:lnTo>
                  <a:lnTo>
                    <a:pt x="1382" y="243"/>
                  </a:lnTo>
                  <a:lnTo>
                    <a:pt x="1301" y="261"/>
                  </a:lnTo>
                  <a:lnTo>
                    <a:pt x="1217" y="282"/>
                  </a:lnTo>
                  <a:lnTo>
                    <a:pt x="1121" y="309"/>
                  </a:lnTo>
                  <a:lnTo>
                    <a:pt x="1121" y="309"/>
                  </a:lnTo>
                  <a:lnTo>
                    <a:pt x="1016" y="339"/>
                  </a:lnTo>
                  <a:lnTo>
                    <a:pt x="923" y="372"/>
                  </a:lnTo>
                  <a:lnTo>
                    <a:pt x="923" y="372"/>
                  </a:lnTo>
                  <a:lnTo>
                    <a:pt x="881" y="390"/>
                  </a:lnTo>
                  <a:lnTo>
                    <a:pt x="845" y="405"/>
                  </a:lnTo>
                  <a:lnTo>
                    <a:pt x="815" y="423"/>
                  </a:lnTo>
                  <a:lnTo>
                    <a:pt x="794" y="441"/>
                  </a:lnTo>
                  <a:lnTo>
                    <a:pt x="794" y="441"/>
                  </a:lnTo>
                  <a:lnTo>
                    <a:pt x="797" y="441"/>
                  </a:lnTo>
                  <a:lnTo>
                    <a:pt x="300" y="213"/>
                  </a:lnTo>
                  <a:lnTo>
                    <a:pt x="18" y="111"/>
                  </a:lnTo>
                  <a:lnTo>
                    <a:pt x="791" y="3"/>
                  </a:lnTo>
                  <a:lnTo>
                    <a:pt x="78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9" name="Freeform 101"/>
            <p:cNvSpPr>
              <a:spLocks noChangeArrowheads="1"/>
            </p:cNvSpPr>
            <p:nvPr/>
          </p:nvSpPr>
          <p:spPr bwMode="auto">
            <a:xfrm>
              <a:off x="7491413" y="1858963"/>
              <a:ext cx="379412" cy="349249"/>
            </a:xfrm>
            <a:custGeom>
              <a:avLst/>
              <a:gdLst>
                <a:gd name="T0" fmla="*/ 222 w 1056"/>
                <a:gd name="T1" fmla="*/ 0 h 972"/>
                <a:gd name="T2" fmla="*/ 0 w 1056"/>
                <a:gd name="T3" fmla="*/ 384 h 972"/>
                <a:gd name="T4" fmla="*/ 138 w 1056"/>
                <a:gd name="T5" fmla="*/ 851 h 972"/>
                <a:gd name="T6" fmla="*/ 444 w 1056"/>
                <a:gd name="T7" fmla="*/ 315 h 972"/>
                <a:gd name="T8" fmla="*/ 330 w 1056"/>
                <a:gd name="T9" fmla="*/ 971 h 972"/>
                <a:gd name="T10" fmla="*/ 1055 w 1056"/>
                <a:gd name="T11" fmla="*/ 605 h 972"/>
                <a:gd name="T12" fmla="*/ 1052 w 1056"/>
                <a:gd name="T13" fmla="*/ 599 h 972"/>
                <a:gd name="T14" fmla="*/ 336 w 1056"/>
                <a:gd name="T15" fmla="*/ 965 h 972"/>
                <a:gd name="T16" fmla="*/ 453 w 1056"/>
                <a:gd name="T17" fmla="*/ 294 h 972"/>
                <a:gd name="T18" fmla="*/ 138 w 1056"/>
                <a:gd name="T19" fmla="*/ 842 h 972"/>
                <a:gd name="T20" fmla="*/ 6 w 1056"/>
                <a:gd name="T21" fmla="*/ 384 h 972"/>
                <a:gd name="T22" fmla="*/ 225 w 1056"/>
                <a:gd name="T23" fmla="*/ 3 h 972"/>
                <a:gd name="T24" fmla="*/ 222 w 1056"/>
                <a:gd name="T25"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72">
                  <a:moveTo>
                    <a:pt x="222" y="0"/>
                  </a:moveTo>
                  <a:lnTo>
                    <a:pt x="0" y="384"/>
                  </a:lnTo>
                  <a:lnTo>
                    <a:pt x="138" y="851"/>
                  </a:lnTo>
                  <a:lnTo>
                    <a:pt x="444" y="315"/>
                  </a:lnTo>
                  <a:lnTo>
                    <a:pt x="330" y="971"/>
                  </a:lnTo>
                  <a:lnTo>
                    <a:pt x="1055" y="605"/>
                  </a:lnTo>
                  <a:lnTo>
                    <a:pt x="1052" y="599"/>
                  </a:lnTo>
                  <a:lnTo>
                    <a:pt x="336" y="965"/>
                  </a:lnTo>
                  <a:lnTo>
                    <a:pt x="453" y="294"/>
                  </a:lnTo>
                  <a:lnTo>
                    <a:pt x="138" y="842"/>
                  </a:lnTo>
                  <a:lnTo>
                    <a:pt x="6" y="384"/>
                  </a:lnTo>
                  <a:lnTo>
                    <a:pt x="225" y="3"/>
                  </a:lnTo>
                  <a:lnTo>
                    <a:pt x="22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0" name="Freeform 102"/>
            <p:cNvSpPr>
              <a:spLocks noChangeArrowheads="1"/>
            </p:cNvSpPr>
            <p:nvPr/>
          </p:nvSpPr>
          <p:spPr bwMode="auto">
            <a:xfrm>
              <a:off x="7280274" y="1820863"/>
              <a:ext cx="214313" cy="177800"/>
            </a:xfrm>
            <a:custGeom>
              <a:avLst/>
              <a:gdLst>
                <a:gd name="T0" fmla="*/ 590 w 594"/>
                <a:gd name="T1" fmla="*/ 489 h 493"/>
                <a:gd name="T2" fmla="*/ 593 w 594"/>
                <a:gd name="T3" fmla="*/ 489 h 493"/>
                <a:gd name="T4" fmla="*/ 524 w 594"/>
                <a:gd name="T5" fmla="*/ 0 h 493"/>
                <a:gd name="T6" fmla="*/ 0 w 594"/>
                <a:gd name="T7" fmla="*/ 336 h 493"/>
                <a:gd name="T8" fmla="*/ 593 w 594"/>
                <a:gd name="T9" fmla="*/ 492 h 493"/>
                <a:gd name="T10" fmla="*/ 593 w 594"/>
                <a:gd name="T11" fmla="*/ 489 h 493"/>
                <a:gd name="T12" fmla="*/ 590 w 594"/>
                <a:gd name="T13" fmla="*/ 489 h 493"/>
                <a:gd name="T14" fmla="*/ 590 w 594"/>
                <a:gd name="T15" fmla="*/ 489 h 493"/>
                <a:gd name="T16" fmla="*/ 9 w 594"/>
                <a:gd name="T17" fmla="*/ 333 h 493"/>
                <a:gd name="T18" fmla="*/ 521 w 594"/>
                <a:gd name="T19" fmla="*/ 6 h 493"/>
                <a:gd name="T20" fmla="*/ 587 w 594"/>
                <a:gd name="T21" fmla="*/ 489 h 493"/>
                <a:gd name="T22" fmla="*/ 590 w 594"/>
                <a:gd name="T23"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4" h="493">
                  <a:moveTo>
                    <a:pt x="590" y="489"/>
                  </a:moveTo>
                  <a:lnTo>
                    <a:pt x="593" y="489"/>
                  </a:lnTo>
                  <a:lnTo>
                    <a:pt x="524" y="0"/>
                  </a:lnTo>
                  <a:lnTo>
                    <a:pt x="0" y="336"/>
                  </a:lnTo>
                  <a:lnTo>
                    <a:pt x="593" y="492"/>
                  </a:lnTo>
                  <a:lnTo>
                    <a:pt x="593" y="489"/>
                  </a:lnTo>
                  <a:lnTo>
                    <a:pt x="590" y="489"/>
                  </a:lnTo>
                  <a:lnTo>
                    <a:pt x="590" y="489"/>
                  </a:lnTo>
                  <a:lnTo>
                    <a:pt x="9" y="333"/>
                  </a:lnTo>
                  <a:lnTo>
                    <a:pt x="521" y="6"/>
                  </a:lnTo>
                  <a:lnTo>
                    <a:pt x="587" y="489"/>
                  </a:lnTo>
                  <a:lnTo>
                    <a:pt x="590" y="4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1" name="Freeform 103"/>
            <p:cNvSpPr>
              <a:spLocks noChangeArrowheads="1"/>
            </p:cNvSpPr>
            <p:nvPr/>
          </p:nvSpPr>
          <p:spPr bwMode="auto">
            <a:xfrm>
              <a:off x="7240588" y="1997074"/>
              <a:ext cx="371475" cy="365125"/>
            </a:xfrm>
            <a:custGeom>
              <a:avLst/>
              <a:gdLst>
                <a:gd name="T0" fmla="*/ 701 w 1032"/>
                <a:gd name="T1" fmla="*/ 0 h 1016"/>
                <a:gd name="T2" fmla="*/ 255 w 1032"/>
                <a:gd name="T3" fmla="*/ 62 h 1016"/>
                <a:gd name="T4" fmla="*/ 557 w 1032"/>
                <a:gd name="T5" fmla="*/ 266 h 1016"/>
                <a:gd name="T6" fmla="*/ 0 w 1032"/>
                <a:gd name="T7" fmla="*/ 476 h 1016"/>
                <a:gd name="T8" fmla="*/ 255 w 1032"/>
                <a:gd name="T9" fmla="*/ 713 h 1016"/>
                <a:gd name="T10" fmla="*/ 773 w 1032"/>
                <a:gd name="T11" fmla="*/ 1015 h 1016"/>
                <a:gd name="T12" fmla="*/ 836 w 1032"/>
                <a:gd name="T13" fmla="*/ 467 h 1016"/>
                <a:gd name="T14" fmla="*/ 1028 w 1032"/>
                <a:gd name="T15" fmla="*/ 587 h 1016"/>
                <a:gd name="T16" fmla="*/ 1031 w 1032"/>
                <a:gd name="T17" fmla="*/ 584 h 1016"/>
                <a:gd name="T18" fmla="*/ 833 w 1032"/>
                <a:gd name="T19" fmla="*/ 458 h 1016"/>
                <a:gd name="T20" fmla="*/ 767 w 1032"/>
                <a:gd name="T21" fmla="*/ 1010 h 1016"/>
                <a:gd name="T22" fmla="*/ 258 w 1032"/>
                <a:gd name="T23" fmla="*/ 710 h 1016"/>
                <a:gd name="T24" fmla="*/ 9 w 1032"/>
                <a:gd name="T25" fmla="*/ 476 h 1016"/>
                <a:gd name="T26" fmla="*/ 566 w 1032"/>
                <a:gd name="T27" fmla="*/ 269 h 1016"/>
                <a:gd name="T28" fmla="*/ 267 w 1032"/>
                <a:gd name="T29" fmla="*/ 65 h 1016"/>
                <a:gd name="T30" fmla="*/ 701 w 1032"/>
                <a:gd name="T31" fmla="*/ 3 h 1016"/>
                <a:gd name="T32" fmla="*/ 701 w 1032"/>
                <a:gd name="T33"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2" h="1016">
                  <a:moveTo>
                    <a:pt x="701" y="0"/>
                  </a:moveTo>
                  <a:lnTo>
                    <a:pt x="255" y="62"/>
                  </a:lnTo>
                  <a:lnTo>
                    <a:pt x="557" y="266"/>
                  </a:lnTo>
                  <a:lnTo>
                    <a:pt x="0" y="476"/>
                  </a:lnTo>
                  <a:lnTo>
                    <a:pt x="255" y="713"/>
                  </a:lnTo>
                  <a:lnTo>
                    <a:pt x="773" y="1015"/>
                  </a:lnTo>
                  <a:lnTo>
                    <a:pt x="836" y="467"/>
                  </a:lnTo>
                  <a:lnTo>
                    <a:pt x="1028" y="587"/>
                  </a:lnTo>
                  <a:lnTo>
                    <a:pt x="1031" y="584"/>
                  </a:lnTo>
                  <a:lnTo>
                    <a:pt x="833" y="458"/>
                  </a:lnTo>
                  <a:lnTo>
                    <a:pt x="767" y="1010"/>
                  </a:lnTo>
                  <a:lnTo>
                    <a:pt x="258" y="710"/>
                  </a:lnTo>
                  <a:lnTo>
                    <a:pt x="9" y="476"/>
                  </a:lnTo>
                  <a:lnTo>
                    <a:pt x="566" y="269"/>
                  </a:lnTo>
                  <a:lnTo>
                    <a:pt x="267" y="65"/>
                  </a:lnTo>
                  <a:lnTo>
                    <a:pt x="701" y="3"/>
                  </a:lnTo>
                  <a:lnTo>
                    <a:pt x="70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2" name="Freeform 104"/>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3" name="Freeform 105"/>
            <p:cNvSpPr>
              <a:spLocks noChangeArrowheads="1"/>
            </p:cNvSpPr>
            <p:nvPr/>
          </p:nvSpPr>
          <p:spPr bwMode="auto">
            <a:xfrm>
              <a:off x="7485063" y="1062037"/>
              <a:ext cx="457200" cy="649287"/>
            </a:xfrm>
            <a:custGeom>
              <a:avLst/>
              <a:gdLst>
                <a:gd name="T0" fmla="*/ 342 w 1272"/>
                <a:gd name="T1" fmla="*/ 0 h 1803"/>
                <a:gd name="T2" fmla="*/ 0 w 1272"/>
                <a:gd name="T3" fmla="*/ 312 h 1803"/>
                <a:gd name="T4" fmla="*/ 351 w 1272"/>
                <a:gd name="T5" fmla="*/ 426 h 1803"/>
                <a:gd name="T6" fmla="*/ 360 w 1272"/>
                <a:gd name="T7" fmla="*/ 816 h 1803"/>
                <a:gd name="T8" fmla="*/ 812 w 1272"/>
                <a:gd name="T9" fmla="*/ 510 h 1803"/>
                <a:gd name="T10" fmla="*/ 579 w 1272"/>
                <a:gd name="T11" fmla="*/ 1148 h 1803"/>
                <a:gd name="T12" fmla="*/ 785 w 1272"/>
                <a:gd name="T13" fmla="*/ 1700 h 1803"/>
                <a:gd name="T14" fmla="*/ 1094 w 1272"/>
                <a:gd name="T15" fmla="*/ 1106 h 1803"/>
                <a:gd name="T16" fmla="*/ 1031 w 1272"/>
                <a:gd name="T17" fmla="*/ 1802 h 1803"/>
                <a:gd name="T18" fmla="*/ 1271 w 1272"/>
                <a:gd name="T19" fmla="*/ 1322 h 1803"/>
                <a:gd name="T20" fmla="*/ 1268 w 1272"/>
                <a:gd name="T21" fmla="*/ 1319 h 1803"/>
                <a:gd name="T22" fmla="*/ 1037 w 1272"/>
                <a:gd name="T23" fmla="*/ 1778 h 1803"/>
                <a:gd name="T24" fmla="*/ 1100 w 1272"/>
                <a:gd name="T25" fmla="*/ 1088 h 1803"/>
                <a:gd name="T26" fmla="*/ 788 w 1272"/>
                <a:gd name="T27" fmla="*/ 1688 h 1803"/>
                <a:gd name="T28" fmla="*/ 582 w 1272"/>
                <a:gd name="T29" fmla="*/ 1148 h 1803"/>
                <a:gd name="T30" fmla="*/ 821 w 1272"/>
                <a:gd name="T31" fmla="*/ 498 h 1803"/>
                <a:gd name="T32" fmla="*/ 366 w 1272"/>
                <a:gd name="T33" fmla="*/ 807 h 1803"/>
                <a:gd name="T34" fmla="*/ 357 w 1272"/>
                <a:gd name="T35" fmla="*/ 423 h 1803"/>
                <a:gd name="T36" fmla="*/ 9 w 1272"/>
                <a:gd name="T37" fmla="*/ 309 h 1803"/>
                <a:gd name="T38" fmla="*/ 345 w 1272"/>
                <a:gd name="T39" fmla="*/ 4 h 1803"/>
                <a:gd name="T40" fmla="*/ 342 w 1272"/>
                <a:gd name="T41"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2" h="1803">
                  <a:moveTo>
                    <a:pt x="342" y="0"/>
                  </a:moveTo>
                  <a:lnTo>
                    <a:pt x="0" y="312"/>
                  </a:lnTo>
                  <a:lnTo>
                    <a:pt x="351" y="426"/>
                  </a:lnTo>
                  <a:lnTo>
                    <a:pt x="360" y="816"/>
                  </a:lnTo>
                  <a:lnTo>
                    <a:pt x="812" y="510"/>
                  </a:lnTo>
                  <a:lnTo>
                    <a:pt x="579" y="1148"/>
                  </a:lnTo>
                  <a:lnTo>
                    <a:pt x="785" y="1700"/>
                  </a:lnTo>
                  <a:lnTo>
                    <a:pt x="1094" y="1106"/>
                  </a:lnTo>
                  <a:lnTo>
                    <a:pt x="1031" y="1802"/>
                  </a:lnTo>
                  <a:lnTo>
                    <a:pt x="1271" y="1322"/>
                  </a:lnTo>
                  <a:lnTo>
                    <a:pt x="1268" y="1319"/>
                  </a:lnTo>
                  <a:lnTo>
                    <a:pt x="1037" y="1778"/>
                  </a:lnTo>
                  <a:lnTo>
                    <a:pt x="1100" y="1088"/>
                  </a:lnTo>
                  <a:lnTo>
                    <a:pt x="788" y="1688"/>
                  </a:lnTo>
                  <a:lnTo>
                    <a:pt x="582" y="1148"/>
                  </a:lnTo>
                  <a:lnTo>
                    <a:pt x="821" y="498"/>
                  </a:lnTo>
                  <a:lnTo>
                    <a:pt x="366" y="807"/>
                  </a:lnTo>
                  <a:lnTo>
                    <a:pt x="357" y="423"/>
                  </a:lnTo>
                  <a:lnTo>
                    <a:pt x="9" y="309"/>
                  </a:lnTo>
                  <a:lnTo>
                    <a:pt x="345" y="4"/>
                  </a:lnTo>
                  <a:lnTo>
                    <a:pt x="3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4" name="Freeform 106"/>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5" name="Freeform 107"/>
            <p:cNvSpPr>
              <a:spLocks noChangeArrowheads="1"/>
            </p:cNvSpPr>
            <p:nvPr/>
          </p:nvSpPr>
          <p:spPr bwMode="auto">
            <a:xfrm>
              <a:off x="7529513" y="1333500"/>
              <a:ext cx="87312" cy="111125"/>
            </a:xfrm>
            <a:custGeom>
              <a:avLst/>
              <a:gdLst>
                <a:gd name="T0" fmla="*/ 3 w 241"/>
                <a:gd name="T1" fmla="*/ 3 h 309"/>
                <a:gd name="T2" fmla="*/ 0 w 241"/>
                <a:gd name="T3" fmla="*/ 6 h 309"/>
                <a:gd name="T4" fmla="*/ 234 w 241"/>
                <a:gd name="T5" fmla="*/ 63 h 309"/>
                <a:gd name="T6" fmla="*/ 12 w 241"/>
                <a:gd name="T7" fmla="*/ 300 h 309"/>
                <a:gd name="T8" fmla="*/ 3 w 241"/>
                <a:gd name="T9" fmla="*/ 3 h 309"/>
                <a:gd name="T10" fmla="*/ 3 w 241"/>
                <a:gd name="T11" fmla="*/ 3 h 309"/>
                <a:gd name="T12" fmla="*/ 0 w 241"/>
                <a:gd name="T13" fmla="*/ 6 h 309"/>
                <a:gd name="T14" fmla="*/ 3 w 241"/>
                <a:gd name="T15" fmla="*/ 3 h 309"/>
                <a:gd name="T16" fmla="*/ 0 w 241"/>
                <a:gd name="T17" fmla="*/ 3 h 309"/>
                <a:gd name="T18" fmla="*/ 9 w 241"/>
                <a:gd name="T19" fmla="*/ 308 h 309"/>
                <a:gd name="T20" fmla="*/ 240 w 241"/>
                <a:gd name="T21" fmla="*/ 60 h 309"/>
                <a:gd name="T22" fmla="*/ 0 w 241"/>
                <a:gd name="T23" fmla="*/ 0 h 309"/>
                <a:gd name="T24" fmla="*/ 0 w 241"/>
                <a:gd name="T25" fmla="*/ 3 h 309"/>
                <a:gd name="T26" fmla="*/ 3 w 241"/>
                <a:gd name="T27" fmla="*/ 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09">
                  <a:moveTo>
                    <a:pt x="3" y="3"/>
                  </a:moveTo>
                  <a:lnTo>
                    <a:pt x="0" y="6"/>
                  </a:lnTo>
                  <a:lnTo>
                    <a:pt x="234" y="63"/>
                  </a:lnTo>
                  <a:lnTo>
                    <a:pt x="12" y="300"/>
                  </a:lnTo>
                  <a:lnTo>
                    <a:pt x="3" y="3"/>
                  </a:lnTo>
                  <a:lnTo>
                    <a:pt x="3" y="3"/>
                  </a:lnTo>
                  <a:lnTo>
                    <a:pt x="0" y="6"/>
                  </a:lnTo>
                  <a:lnTo>
                    <a:pt x="3" y="3"/>
                  </a:lnTo>
                  <a:lnTo>
                    <a:pt x="0" y="3"/>
                  </a:lnTo>
                  <a:lnTo>
                    <a:pt x="9" y="308"/>
                  </a:lnTo>
                  <a:lnTo>
                    <a:pt x="240" y="60"/>
                  </a:lnTo>
                  <a:lnTo>
                    <a:pt x="0" y="0"/>
                  </a:lnTo>
                  <a:lnTo>
                    <a:pt x="0" y="3"/>
                  </a:lnTo>
                  <a:lnTo>
                    <a:pt x="3"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6" name="Freeform 108"/>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7" name="Freeform 109"/>
            <p:cNvSpPr>
              <a:spLocks noChangeArrowheads="1"/>
            </p:cNvSpPr>
            <p:nvPr/>
          </p:nvSpPr>
          <p:spPr bwMode="auto">
            <a:xfrm>
              <a:off x="7281862" y="1174750"/>
              <a:ext cx="496888" cy="481013"/>
            </a:xfrm>
            <a:custGeom>
              <a:avLst/>
              <a:gdLst>
                <a:gd name="T0" fmla="*/ 566 w 1382"/>
                <a:gd name="T1" fmla="*/ 3 h 1338"/>
                <a:gd name="T2" fmla="*/ 689 w 1382"/>
                <a:gd name="T3" fmla="*/ 444 h 1338"/>
                <a:gd name="T4" fmla="*/ 0 w 1382"/>
                <a:gd name="T5" fmla="*/ 555 h 1338"/>
                <a:gd name="T6" fmla="*/ 309 w 1382"/>
                <a:gd name="T7" fmla="*/ 608 h 1338"/>
                <a:gd name="T8" fmla="*/ 695 w 1382"/>
                <a:gd name="T9" fmla="*/ 746 h 1338"/>
                <a:gd name="T10" fmla="*/ 401 w 1382"/>
                <a:gd name="T11" fmla="*/ 1115 h 1338"/>
                <a:gd name="T12" fmla="*/ 686 w 1382"/>
                <a:gd name="T13" fmla="*/ 1178 h 1338"/>
                <a:gd name="T14" fmla="*/ 1061 w 1382"/>
                <a:gd name="T15" fmla="*/ 1337 h 1338"/>
                <a:gd name="T16" fmla="*/ 704 w 1382"/>
                <a:gd name="T17" fmla="*/ 746 h 1338"/>
                <a:gd name="T18" fmla="*/ 1147 w 1382"/>
                <a:gd name="T19" fmla="*/ 842 h 1338"/>
                <a:gd name="T20" fmla="*/ 992 w 1382"/>
                <a:gd name="T21" fmla="*/ 654 h 1338"/>
                <a:gd name="T22" fmla="*/ 1381 w 1382"/>
                <a:gd name="T23" fmla="*/ 195 h 1338"/>
                <a:gd name="T24" fmla="*/ 1378 w 1382"/>
                <a:gd name="T25" fmla="*/ 195 h 1338"/>
                <a:gd name="T26" fmla="*/ 986 w 1382"/>
                <a:gd name="T27" fmla="*/ 654 h 1338"/>
                <a:gd name="T28" fmla="*/ 1139 w 1382"/>
                <a:gd name="T29" fmla="*/ 836 h 1338"/>
                <a:gd name="T30" fmla="*/ 695 w 1382"/>
                <a:gd name="T31" fmla="*/ 741 h 1338"/>
                <a:gd name="T32" fmla="*/ 1052 w 1382"/>
                <a:gd name="T33" fmla="*/ 1328 h 1338"/>
                <a:gd name="T34" fmla="*/ 686 w 1382"/>
                <a:gd name="T35" fmla="*/ 1172 h 1338"/>
                <a:gd name="T36" fmla="*/ 411 w 1382"/>
                <a:gd name="T37" fmla="*/ 1112 h 1338"/>
                <a:gd name="T38" fmla="*/ 704 w 1382"/>
                <a:gd name="T39" fmla="*/ 743 h 1338"/>
                <a:gd name="T40" fmla="*/ 312 w 1382"/>
                <a:gd name="T41" fmla="*/ 606 h 1338"/>
                <a:gd name="T42" fmla="*/ 24 w 1382"/>
                <a:gd name="T43" fmla="*/ 555 h 1338"/>
                <a:gd name="T44" fmla="*/ 692 w 1382"/>
                <a:gd name="T45" fmla="*/ 447 h 1338"/>
                <a:gd name="T46" fmla="*/ 569 w 1382"/>
                <a:gd name="T47" fmla="*/ 0 h 1338"/>
                <a:gd name="T48" fmla="*/ 566 w 1382"/>
                <a:gd name="T49" fmla="*/ 3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1338">
                  <a:moveTo>
                    <a:pt x="566" y="3"/>
                  </a:moveTo>
                  <a:lnTo>
                    <a:pt x="689" y="444"/>
                  </a:lnTo>
                  <a:lnTo>
                    <a:pt x="0" y="555"/>
                  </a:lnTo>
                  <a:lnTo>
                    <a:pt x="309" y="608"/>
                  </a:lnTo>
                  <a:lnTo>
                    <a:pt x="695" y="746"/>
                  </a:lnTo>
                  <a:lnTo>
                    <a:pt x="401" y="1115"/>
                  </a:lnTo>
                  <a:lnTo>
                    <a:pt x="686" y="1178"/>
                  </a:lnTo>
                  <a:lnTo>
                    <a:pt x="1061" y="1337"/>
                  </a:lnTo>
                  <a:lnTo>
                    <a:pt x="704" y="746"/>
                  </a:lnTo>
                  <a:lnTo>
                    <a:pt x="1147" y="842"/>
                  </a:lnTo>
                  <a:lnTo>
                    <a:pt x="992" y="654"/>
                  </a:lnTo>
                  <a:lnTo>
                    <a:pt x="1381" y="195"/>
                  </a:lnTo>
                  <a:lnTo>
                    <a:pt x="1378" y="195"/>
                  </a:lnTo>
                  <a:lnTo>
                    <a:pt x="986" y="654"/>
                  </a:lnTo>
                  <a:lnTo>
                    <a:pt x="1139" y="836"/>
                  </a:lnTo>
                  <a:lnTo>
                    <a:pt x="695" y="741"/>
                  </a:lnTo>
                  <a:lnTo>
                    <a:pt x="1052" y="1328"/>
                  </a:lnTo>
                  <a:lnTo>
                    <a:pt x="686" y="1172"/>
                  </a:lnTo>
                  <a:lnTo>
                    <a:pt x="411" y="1112"/>
                  </a:lnTo>
                  <a:lnTo>
                    <a:pt x="704" y="743"/>
                  </a:lnTo>
                  <a:lnTo>
                    <a:pt x="312" y="606"/>
                  </a:lnTo>
                  <a:lnTo>
                    <a:pt x="24" y="555"/>
                  </a:lnTo>
                  <a:lnTo>
                    <a:pt x="692" y="447"/>
                  </a:lnTo>
                  <a:lnTo>
                    <a:pt x="569" y="0"/>
                  </a:lnTo>
                  <a:lnTo>
                    <a:pt x="566"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Freeform 110"/>
            <p:cNvSpPr>
              <a:spLocks noChangeArrowheads="1"/>
            </p:cNvSpPr>
            <p:nvPr/>
          </p:nvSpPr>
          <p:spPr bwMode="auto">
            <a:xfrm>
              <a:off x="7069138" y="1387475"/>
              <a:ext cx="461962" cy="438150"/>
            </a:xfrm>
            <a:custGeom>
              <a:avLst/>
              <a:gdLst>
                <a:gd name="T0" fmla="*/ 1279 w 1283"/>
                <a:gd name="T1" fmla="*/ 582 h 1218"/>
                <a:gd name="T2" fmla="*/ 1108 w 1283"/>
                <a:gd name="T3" fmla="*/ 1199 h 1218"/>
                <a:gd name="T4" fmla="*/ 1001 w 1283"/>
                <a:gd name="T5" fmla="*/ 516 h 1218"/>
                <a:gd name="T6" fmla="*/ 737 w 1283"/>
                <a:gd name="T7" fmla="*/ 1049 h 1218"/>
                <a:gd name="T8" fmla="*/ 674 w 1283"/>
                <a:gd name="T9" fmla="*/ 729 h 1218"/>
                <a:gd name="T10" fmla="*/ 910 w 1283"/>
                <a:gd name="T11" fmla="*/ 0 h 1218"/>
                <a:gd name="T12" fmla="*/ 614 w 1283"/>
                <a:gd name="T13" fmla="*/ 438 h 1218"/>
                <a:gd name="T14" fmla="*/ 668 w 1283"/>
                <a:gd name="T15" fmla="*/ 723 h 1218"/>
                <a:gd name="T16" fmla="*/ 260 w 1283"/>
                <a:gd name="T17" fmla="*/ 513 h 1218"/>
                <a:gd name="T18" fmla="*/ 437 w 1283"/>
                <a:gd name="T19" fmla="*/ 1088 h 1218"/>
                <a:gd name="T20" fmla="*/ 191 w 1283"/>
                <a:gd name="T21" fmla="*/ 941 h 1218"/>
                <a:gd name="T22" fmla="*/ 3 w 1283"/>
                <a:gd name="T23" fmla="*/ 405 h 1218"/>
                <a:gd name="T24" fmla="*/ 0 w 1283"/>
                <a:gd name="T25" fmla="*/ 408 h 1218"/>
                <a:gd name="T26" fmla="*/ 188 w 1283"/>
                <a:gd name="T27" fmla="*/ 944 h 1218"/>
                <a:gd name="T28" fmla="*/ 443 w 1283"/>
                <a:gd name="T29" fmla="*/ 1097 h 1218"/>
                <a:gd name="T30" fmla="*/ 266 w 1283"/>
                <a:gd name="T31" fmla="*/ 522 h 1218"/>
                <a:gd name="T32" fmla="*/ 674 w 1283"/>
                <a:gd name="T33" fmla="*/ 732 h 1218"/>
                <a:gd name="T34" fmla="*/ 617 w 1283"/>
                <a:gd name="T35" fmla="*/ 438 h 1218"/>
                <a:gd name="T36" fmla="*/ 896 w 1283"/>
                <a:gd name="T37" fmla="*/ 28 h 1218"/>
                <a:gd name="T38" fmla="*/ 668 w 1283"/>
                <a:gd name="T39" fmla="*/ 729 h 1218"/>
                <a:gd name="T40" fmla="*/ 737 w 1283"/>
                <a:gd name="T41" fmla="*/ 1061 h 1218"/>
                <a:gd name="T42" fmla="*/ 997 w 1283"/>
                <a:gd name="T43" fmla="*/ 528 h 1218"/>
                <a:gd name="T44" fmla="*/ 1108 w 1283"/>
                <a:gd name="T45" fmla="*/ 1217 h 1218"/>
                <a:gd name="T46" fmla="*/ 1282 w 1283"/>
                <a:gd name="T47" fmla="*/ 582 h 1218"/>
                <a:gd name="T48" fmla="*/ 1279 w 1283"/>
                <a:gd name="T49" fmla="*/ 582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3" h="1218">
                  <a:moveTo>
                    <a:pt x="1279" y="582"/>
                  </a:moveTo>
                  <a:lnTo>
                    <a:pt x="1108" y="1199"/>
                  </a:lnTo>
                  <a:lnTo>
                    <a:pt x="1001" y="516"/>
                  </a:lnTo>
                  <a:lnTo>
                    <a:pt x="737" y="1049"/>
                  </a:lnTo>
                  <a:lnTo>
                    <a:pt x="674" y="729"/>
                  </a:lnTo>
                  <a:lnTo>
                    <a:pt x="910" y="0"/>
                  </a:lnTo>
                  <a:lnTo>
                    <a:pt x="614" y="438"/>
                  </a:lnTo>
                  <a:lnTo>
                    <a:pt x="668" y="723"/>
                  </a:lnTo>
                  <a:lnTo>
                    <a:pt x="260" y="513"/>
                  </a:lnTo>
                  <a:lnTo>
                    <a:pt x="437" y="1088"/>
                  </a:lnTo>
                  <a:lnTo>
                    <a:pt x="191" y="941"/>
                  </a:lnTo>
                  <a:lnTo>
                    <a:pt x="3" y="405"/>
                  </a:lnTo>
                  <a:lnTo>
                    <a:pt x="0" y="408"/>
                  </a:lnTo>
                  <a:lnTo>
                    <a:pt x="188" y="944"/>
                  </a:lnTo>
                  <a:lnTo>
                    <a:pt x="443" y="1097"/>
                  </a:lnTo>
                  <a:lnTo>
                    <a:pt x="266" y="522"/>
                  </a:lnTo>
                  <a:lnTo>
                    <a:pt x="674" y="732"/>
                  </a:lnTo>
                  <a:lnTo>
                    <a:pt x="617" y="438"/>
                  </a:lnTo>
                  <a:lnTo>
                    <a:pt x="896" y="28"/>
                  </a:lnTo>
                  <a:lnTo>
                    <a:pt x="668" y="729"/>
                  </a:lnTo>
                  <a:lnTo>
                    <a:pt x="737" y="1061"/>
                  </a:lnTo>
                  <a:lnTo>
                    <a:pt x="997" y="528"/>
                  </a:lnTo>
                  <a:lnTo>
                    <a:pt x="1108" y="1217"/>
                  </a:lnTo>
                  <a:lnTo>
                    <a:pt x="1282" y="582"/>
                  </a:lnTo>
                  <a:lnTo>
                    <a:pt x="1279" y="58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9" name="Freeform 111"/>
            <p:cNvSpPr>
              <a:spLocks noChangeArrowheads="1"/>
            </p:cNvSpPr>
            <p:nvPr/>
          </p:nvSpPr>
          <p:spPr bwMode="auto">
            <a:xfrm>
              <a:off x="7048499" y="1109663"/>
              <a:ext cx="241300" cy="466725"/>
            </a:xfrm>
            <a:custGeom>
              <a:avLst/>
              <a:gdLst>
                <a:gd name="T0" fmla="*/ 329 w 669"/>
                <a:gd name="T1" fmla="*/ 895 h 1298"/>
                <a:gd name="T2" fmla="*/ 317 w 669"/>
                <a:gd name="T3" fmla="*/ 1297 h 1298"/>
                <a:gd name="T4" fmla="*/ 668 w 669"/>
                <a:gd name="T5" fmla="*/ 728 h 1298"/>
                <a:gd name="T6" fmla="*/ 332 w 669"/>
                <a:gd name="T7" fmla="*/ 892 h 1298"/>
                <a:gd name="T8" fmla="*/ 464 w 669"/>
                <a:gd name="T9" fmla="*/ 470 h 1298"/>
                <a:gd name="T10" fmla="*/ 182 w 669"/>
                <a:gd name="T11" fmla="*/ 0 h 1298"/>
                <a:gd name="T12" fmla="*/ 0 w 669"/>
                <a:gd name="T13" fmla="*/ 620 h 1298"/>
                <a:gd name="T14" fmla="*/ 326 w 669"/>
                <a:gd name="T15" fmla="*/ 898 h 1298"/>
                <a:gd name="T16" fmla="*/ 54 w 669"/>
                <a:gd name="T17" fmla="*/ 1180 h 1298"/>
                <a:gd name="T18" fmla="*/ 320 w 669"/>
                <a:gd name="T19" fmla="*/ 1291 h 1298"/>
                <a:gd name="T20" fmla="*/ 320 w 669"/>
                <a:gd name="T21" fmla="*/ 1288 h 1298"/>
                <a:gd name="T22" fmla="*/ 62 w 669"/>
                <a:gd name="T23" fmla="*/ 1177 h 1298"/>
                <a:gd name="T24" fmla="*/ 332 w 669"/>
                <a:gd name="T25" fmla="*/ 895 h 1298"/>
                <a:gd name="T26" fmla="*/ 3 w 669"/>
                <a:gd name="T27" fmla="*/ 617 h 1298"/>
                <a:gd name="T28" fmla="*/ 182 w 669"/>
                <a:gd name="T29" fmla="*/ 11 h 1298"/>
                <a:gd name="T30" fmla="*/ 461 w 669"/>
                <a:gd name="T31" fmla="*/ 470 h 1298"/>
                <a:gd name="T32" fmla="*/ 326 w 669"/>
                <a:gd name="T33" fmla="*/ 902 h 1298"/>
                <a:gd name="T34" fmla="*/ 656 w 669"/>
                <a:gd name="T35" fmla="*/ 739 h 1298"/>
                <a:gd name="T36" fmla="*/ 323 w 669"/>
                <a:gd name="T37" fmla="*/ 1282 h 1298"/>
                <a:gd name="T38" fmla="*/ 332 w 669"/>
                <a:gd name="T39" fmla="*/ 898 h 1298"/>
                <a:gd name="T40" fmla="*/ 329 w 669"/>
                <a:gd name="T41" fmla="*/ 895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9" h="1298">
                  <a:moveTo>
                    <a:pt x="329" y="895"/>
                  </a:moveTo>
                  <a:lnTo>
                    <a:pt x="317" y="1297"/>
                  </a:lnTo>
                  <a:lnTo>
                    <a:pt x="668" y="728"/>
                  </a:lnTo>
                  <a:lnTo>
                    <a:pt x="332" y="892"/>
                  </a:lnTo>
                  <a:lnTo>
                    <a:pt x="464" y="470"/>
                  </a:lnTo>
                  <a:lnTo>
                    <a:pt x="182" y="0"/>
                  </a:lnTo>
                  <a:lnTo>
                    <a:pt x="0" y="620"/>
                  </a:lnTo>
                  <a:lnTo>
                    <a:pt x="326" y="898"/>
                  </a:lnTo>
                  <a:lnTo>
                    <a:pt x="54" y="1180"/>
                  </a:lnTo>
                  <a:lnTo>
                    <a:pt x="320" y="1291"/>
                  </a:lnTo>
                  <a:lnTo>
                    <a:pt x="320" y="1288"/>
                  </a:lnTo>
                  <a:lnTo>
                    <a:pt x="62" y="1177"/>
                  </a:lnTo>
                  <a:lnTo>
                    <a:pt x="332" y="895"/>
                  </a:lnTo>
                  <a:lnTo>
                    <a:pt x="3" y="617"/>
                  </a:lnTo>
                  <a:lnTo>
                    <a:pt x="182" y="11"/>
                  </a:lnTo>
                  <a:lnTo>
                    <a:pt x="461" y="470"/>
                  </a:lnTo>
                  <a:lnTo>
                    <a:pt x="326" y="902"/>
                  </a:lnTo>
                  <a:lnTo>
                    <a:pt x="656" y="739"/>
                  </a:lnTo>
                  <a:lnTo>
                    <a:pt x="323" y="1282"/>
                  </a:lnTo>
                  <a:lnTo>
                    <a:pt x="332" y="898"/>
                  </a:lnTo>
                  <a:lnTo>
                    <a:pt x="329" y="89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0" name="Freeform 112"/>
            <p:cNvSpPr>
              <a:spLocks noChangeArrowheads="1"/>
            </p:cNvSpPr>
            <p:nvPr/>
          </p:nvSpPr>
          <p:spPr bwMode="auto">
            <a:xfrm>
              <a:off x="7065963" y="1766888"/>
              <a:ext cx="376237" cy="488950"/>
            </a:xfrm>
            <a:custGeom>
              <a:avLst/>
              <a:gdLst>
                <a:gd name="T0" fmla="*/ 743 w 1046"/>
                <a:gd name="T1" fmla="*/ 0 h 1356"/>
                <a:gd name="T2" fmla="*/ 443 w 1046"/>
                <a:gd name="T3" fmla="*/ 39 h 1356"/>
                <a:gd name="T4" fmla="*/ 596 w 1046"/>
                <a:gd name="T5" fmla="*/ 486 h 1356"/>
                <a:gd name="T6" fmla="*/ 347 w 1046"/>
                <a:gd name="T7" fmla="*/ 567 h 1356"/>
                <a:gd name="T8" fmla="*/ 734 w 1046"/>
                <a:gd name="T9" fmla="*/ 704 h 1356"/>
                <a:gd name="T10" fmla="*/ 57 w 1046"/>
                <a:gd name="T11" fmla="*/ 737 h 1356"/>
                <a:gd name="T12" fmla="*/ 482 w 1046"/>
                <a:gd name="T13" fmla="*/ 1115 h 1356"/>
                <a:gd name="T14" fmla="*/ 0 w 1046"/>
                <a:gd name="T15" fmla="*/ 1067 h 1356"/>
                <a:gd name="T16" fmla="*/ 155 w 1046"/>
                <a:gd name="T17" fmla="*/ 1256 h 1356"/>
                <a:gd name="T18" fmla="*/ 740 w 1046"/>
                <a:gd name="T19" fmla="*/ 1355 h 1356"/>
                <a:gd name="T20" fmla="*/ 1045 w 1046"/>
                <a:gd name="T21" fmla="*/ 911 h 1356"/>
                <a:gd name="T22" fmla="*/ 1043 w 1046"/>
                <a:gd name="T23" fmla="*/ 908 h 1356"/>
                <a:gd name="T24" fmla="*/ 737 w 1046"/>
                <a:gd name="T25" fmla="*/ 1352 h 1356"/>
                <a:gd name="T26" fmla="*/ 159 w 1046"/>
                <a:gd name="T27" fmla="*/ 1250 h 1356"/>
                <a:gd name="T28" fmla="*/ 11 w 1046"/>
                <a:gd name="T29" fmla="*/ 1073 h 1356"/>
                <a:gd name="T30" fmla="*/ 494 w 1046"/>
                <a:gd name="T31" fmla="*/ 1121 h 1356"/>
                <a:gd name="T32" fmla="*/ 69 w 1046"/>
                <a:gd name="T33" fmla="*/ 740 h 1356"/>
                <a:gd name="T34" fmla="*/ 755 w 1046"/>
                <a:gd name="T35" fmla="*/ 707 h 1356"/>
                <a:gd name="T36" fmla="*/ 359 w 1046"/>
                <a:gd name="T37" fmla="*/ 567 h 1356"/>
                <a:gd name="T38" fmla="*/ 599 w 1046"/>
                <a:gd name="T39" fmla="*/ 489 h 1356"/>
                <a:gd name="T40" fmla="*/ 449 w 1046"/>
                <a:gd name="T41" fmla="*/ 42 h 1356"/>
                <a:gd name="T42" fmla="*/ 743 w 1046"/>
                <a:gd name="T43" fmla="*/ 6 h 1356"/>
                <a:gd name="T44" fmla="*/ 743 w 1046"/>
                <a:gd name="T45" fmla="*/ 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6" h="1356">
                  <a:moveTo>
                    <a:pt x="743" y="0"/>
                  </a:moveTo>
                  <a:lnTo>
                    <a:pt x="443" y="39"/>
                  </a:lnTo>
                  <a:lnTo>
                    <a:pt x="596" y="486"/>
                  </a:lnTo>
                  <a:lnTo>
                    <a:pt x="347" y="567"/>
                  </a:lnTo>
                  <a:lnTo>
                    <a:pt x="734" y="704"/>
                  </a:lnTo>
                  <a:lnTo>
                    <a:pt x="57" y="737"/>
                  </a:lnTo>
                  <a:lnTo>
                    <a:pt x="482" y="1115"/>
                  </a:lnTo>
                  <a:lnTo>
                    <a:pt x="0" y="1067"/>
                  </a:lnTo>
                  <a:lnTo>
                    <a:pt x="155" y="1256"/>
                  </a:lnTo>
                  <a:lnTo>
                    <a:pt x="740" y="1355"/>
                  </a:lnTo>
                  <a:lnTo>
                    <a:pt x="1045" y="911"/>
                  </a:lnTo>
                  <a:lnTo>
                    <a:pt x="1043" y="908"/>
                  </a:lnTo>
                  <a:lnTo>
                    <a:pt x="737" y="1352"/>
                  </a:lnTo>
                  <a:lnTo>
                    <a:pt x="159" y="1250"/>
                  </a:lnTo>
                  <a:lnTo>
                    <a:pt x="11" y="1073"/>
                  </a:lnTo>
                  <a:lnTo>
                    <a:pt x="494" y="1121"/>
                  </a:lnTo>
                  <a:lnTo>
                    <a:pt x="69" y="740"/>
                  </a:lnTo>
                  <a:lnTo>
                    <a:pt x="755" y="707"/>
                  </a:lnTo>
                  <a:lnTo>
                    <a:pt x="359" y="567"/>
                  </a:lnTo>
                  <a:lnTo>
                    <a:pt x="599" y="489"/>
                  </a:lnTo>
                  <a:lnTo>
                    <a:pt x="449" y="42"/>
                  </a:lnTo>
                  <a:lnTo>
                    <a:pt x="743" y="6"/>
                  </a:lnTo>
                  <a:lnTo>
                    <a:pt x="74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1" name="Freeform 113"/>
            <p:cNvSpPr>
              <a:spLocks noChangeArrowheads="1"/>
            </p:cNvSpPr>
            <p:nvPr/>
          </p:nvSpPr>
          <p:spPr bwMode="auto">
            <a:xfrm>
              <a:off x="6973888" y="1725613"/>
              <a:ext cx="255587" cy="249237"/>
            </a:xfrm>
            <a:custGeom>
              <a:avLst/>
              <a:gdLst>
                <a:gd name="T0" fmla="*/ 449 w 708"/>
                <a:gd name="T1" fmla="*/ 0 h 694"/>
                <a:gd name="T2" fmla="*/ 0 w 708"/>
                <a:gd name="T3" fmla="*/ 63 h 694"/>
                <a:gd name="T4" fmla="*/ 138 w 708"/>
                <a:gd name="T5" fmla="*/ 300 h 694"/>
                <a:gd name="T6" fmla="*/ 695 w 708"/>
                <a:gd name="T7" fmla="*/ 153 h 694"/>
                <a:gd name="T8" fmla="*/ 171 w 708"/>
                <a:gd name="T9" fmla="*/ 693 h 694"/>
                <a:gd name="T10" fmla="*/ 608 w 708"/>
                <a:gd name="T11" fmla="*/ 681 h 694"/>
                <a:gd name="T12" fmla="*/ 608 w 708"/>
                <a:gd name="T13" fmla="*/ 678 h 694"/>
                <a:gd name="T14" fmla="*/ 183 w 708"/>
                <a:gd name="T15" fmla="*/ 690 h 694"/>
                <a:gd name="T16" fmla="*/ 707 w 708"/>
                <a:gd name="T17" fmla="*/ 147 h 694"/>
                <a:gd name="T18" fmla="*/ 138 w 708"/>
                <a:gd name="T19" fmla="*/ 297 h 694"/>
                <a:gd name="T20" fmla="*/ 6 w 708"/>
                <a:gd name="T21" fmla="*/ 66 h 694"/>
                <a:gd name="T22" fmla="*/ 449 w 708"/>
                <a:gd name="T23" fmla="*/ 3 h 694"/>
                <a:gd name="T24" fmla="*/ 449 w 708"/>
                <a:gd name="T2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694">
                  <a:moveTo>
                    <a:pt x="449" y="0"/>
                  </a:moveTo>
                  <a:lnTo>
                    <a:pt x="0" y="63"/>
                  </a:lnTo>
                  <a:lnTo>
                    <a:pt x="138" y="300"/>
                  </a:lnTo>
                  <a:lnTo>
                    <a:pt x="695" y="153"/>
                  </a:lnTo>
                  <a:lnTo>
                    <a:pt x="171" y="693"/>
                  </a:lnTo>
                  <a:lnTo>
                    <a:pt x="608" y="681"/>
                  </a:lnTo>
                  <a:lnTo>
                    <a:pt x="608" y="678"/>
                  </a:lnTo>
                  <a:lnTo>
                    <a:pt x="183" y="690"/>
                  </a:lnTo>
                  <a:lnTo>
                    <a:pt x="707" y="147"/>
                  </a:lnTo>
                  <a:lnTo>
                    <a:pt x="138" y="297"/>
                  </a:lnTo>
                  <a:lnTo>
                    <a:pt x="6" y="66"/>
                  </a:lnTo>
                  <a:lnTo>
                    <a:pt x="449" y="3"/>
                  </a:lnTo>
                  <a:lnTo>
                    <a:pt x="4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2" name="Freeform 114"/>
            <p:cNvSpPr>
              <a:spLocks noChangeArrowheads="1"/>
            </p:cNvSpPr>
            <p:nvPr/>
          </p:nvSpPr>
          <p:spPr bwMode="auto">
            <a:xfrm>
              <a:off x="6780214" y="2154238"/>
              <a:ext cx="290512" cy="161925"/>
            </a:xfrm>
            <a:custGeom>
              <a:avLst/>
              <a:gdLst>
                <a:gd name="T0" fmla="*/ 437 w 807"/>
                <a:gd name="T1" fmla="*/ 0 h 451"/>
                <a:gd name="T2" fmla="*/ 0 w 807"/>
                <a:gd name="T3" fmla="*/ 162 h 451"/>
                <a:gd name="T4" fmla="*/ 506 w 807"/>
                <a:gd name="T5" fmla="*/ 450 h 451"/>
                <a:gd name="T6" fmla="*/ 806 w 807"/>
                <a:gd name="T7" fmla="*/ 3 h 451"/>
                <a:gd name="T8" fmla="*/ 803 w 807"/>
                <a:gd name="T9" fmla="*/ 3 h 451"/>
                <a:gd name="T10" fmla="*/ 503 w 807"/>
                <a:gd name="T11" fmla="*/ 446 h 451"/>
                <a:gd name="T12" fmla="*/ 11 w 807"/>
                <a:gd name="T13" fmla="*/ 162 h 451"/>
                <a:gd name="T14" fmla="*/ 437 w 807"/>
                <a:gd name="T15" fmla="*/ 3 h 451"/>
                <a:gd name="T16" fmla="*/ 437 w 807"/>
                <a:gd name="T17"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451">
                  <a:moveTo>
                    <a:pt x="437" y="0"/>
                  </a:moveTo>
                  <a:lnTo>
                    <a:pt x="0" y="162"/>
                  </a:lnTo>
                  <a:lnTo>
                    <a:pt x="506" y="450"/>
                  </a:lnTo>
                  <a:lnTo>
                    <a:pt x="806" y="3"/>
                  </a:lnTo>
                  <a:lnTo>
                    <a:pt x="803" y="3"/>
                  </a:lnTo>
                  <a:lnTo>
                    <a:pt x="503" y="446"/>
                  </a:lnTo>
                  <a:lnTo>
                    <a:pt x="11" y="162"/>
                  </a:lnTo>
                  <a:lnTo>
                    <a:pt x="437" y="3"/>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3" name="Freeform 115"/>
            <p:cNvSpPr>
              <a:spLocks noChangeArrowheads="1"/>
            </p:cNvSpPr>
            <p:nvPr/>
          </p:nvSpPr>
          <p:spPr bwMode="auto">
            <a:xfrm>
              <a:off x="6958012" y="2216150"/>
              <a:ext cx="433388" cy="396875"/>
            </a:xfrm>
            <a:custGeom>
              <a:avLst/>
              <a:gdLst>
                <a:gd name="T0" fmla="*/ 635 w 1206"/>
                <a:gd name="T1" fmla="*/ 380 h 1104"/>
                <a:gd name="T2" fmla="*/ 1040 w 1206"/>
                <a:gd name="T3" fmla="*/ 761 h 1104"/>
                <a:gd name="T4" fmla="*/ 192 w 1206"/>
                <a:gd name="T5" fmla="*/ 614 h 1104"/>
                <a:gd name="T6" fmla="*/ 629 w 1206"/>
                <a:gd name="T7" fmla="*/ 1037 h 1104"/>
                <a:gd name="T8" fmla="*/ 1205 w 1206"/>
                <a:gd name="T9" fmla="*/ 1103 h 1104"/>
                <a:gd name="T10" fmla="*/ 1046 w 1206"/>
                <a:gd name="T11" fmla="*/ 764 h 1104"/>
                <a:gd name="T12" fmla="*/ 1040 w 1206"/>
                <a:gd name="T13" fmla="*/ 99 h 1104"/>
                <a:gd name="T14" fmla="*/ 677 w 1206"/>
                <a:gd name="T15" fmla="*/ 392 h 1104"/>
                <a:gd name="T16" fmla="*/ 12 w 1206"/>
                <a:gd name="T17" fmla="*/ 272 h 1104"/>
                <a:gd name="T18" fmla="*/ 459 w 1206"/>
                <a:gd name="T19" fmla="*/ 6 h 1104"/>
                <a:gd name="T20" fmla="*/ 455 w 1206"/>
                <a:gd name="T21" fmla="*/ 0 h 1104"/>
                <a:gd name="T22" fmla="*/ 0 w 1206"/>
                <a:gd name="T23" fmla="*/ 276 h 1104"/>
                <a:gd name="T24" fmla="*/ 677 w 1206"/>
                <a:gd name="T25" fmla="*/ 395 h 1104"/>
                <a:gd name="T26" fmla="*/ 1037 w 1206"/>
                <a:gd name="T27" fmla="*/ 108 h 1104"/>
                <a:gd name="T28" fmla="*/ 1043 w 1206"/>
                <a:gd name="T29" fmla="*/ 767 h 1104"/>
                <a:gd name="T30" fmla="*/ 1198 w 1206"/>
                <a:gd name="T31" fmla="*/ 1097 h 1104"/>
                <a:gd name="T32" fmla="*/ 632 w 1206"/>
                <a:gd name="T33" fmla="*/ 1034 h 1104"/>
                <a:gd name="T34" fmla="*/ 204 w 1206"/>
                <a:gd name="T35" fmla="*/ 620 h 1104"/>
                <a:gd name="T36" fmla="*/ 1052 w 1206"/>
                <a:gd name="T37" fmla="*/ 770 h 1104"/>
                <a:gd name="T38" fmla="*/ 638 w 1206"/>
                <a:gd name="T39" fmla="*/ 377 h 1104"/>
                <a:gd name="T40" fmla="*/ 635 w 1206"/>
                <a:gd name="T41" fmla="*/ 38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104">
                  <a:moveTo>
                    <a:pt x="635" y="380"/>
                  </a:moveTo>
                  <a:lnTo>
                    <a:pt x="1040" y="761"/>
                  </a:lnTo>
                  <a:lnTo>
                    <a:pt x="192" y="614"/>
                  </a:lnTo>
                  <a:lnTo>
                    <a:pt x="629" y="1037"/>
                  </a:lnTo>
                  <a:lnTo>
                    <a:pt x="1205" y="1103"/>
                  </a:lnTo>
                  <a:lnTo>
                    <a:pt x="1046" y="764"/>
                  </a:lnTo>
                  <a:lnTo>
                    <a:pt x="1040" y="99"/>
                  </a:lnTo>
                  <a:lnTo>
                    <a:pt x="677" y="392"/>
                  </a:lnTo>
                  <a:lnTo>
                    <a:pt x="12" y="272"/>
                  </a:lnTo>
                  <a:lnTo>
                    <a:pt x="459" y="6"/>
                  </a:lnTo>
                  <a:lnTo>
                    <a:pt x="455" y="0"/>
                  </a:lnTo>
                  <a:lnTo>
                    <a:pt x="0" y="276"/>
                  </a:lnTo>
                  <a:lnTo>
                    <a:pt x="677" y="395"/>
                  </a:lnTo>
                  <a:lnTo>
                    <a:pt x="1037" y="108"/>
                  </a:lnTo>
                  <a:lnTo>
                    <a:pt x="1043" y="767"/>
                  </a:lnTo>
                  <a:lnTo>
                    <a:pt x="1198" y="1097"/>
                  </a:lnTo>
                  <a:lnTo>
                    <a:pt x="632" y="1034"/>
                  </a:lnTo>
                  <a:lnTo>
                    <a:pt x="204" y="620"/>
                  </a:lnTo>
                  <a:lnTo>
                    <a:pt x="1052" y="770"/>
                  </a:lnTo>
                  <a:lnTo>
                    <a:pt x="638" y="377"/>
                  </a:lnTo>
                  <a:lnTo>
                    <a:pt x="635" y="38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4" name="Freeform 116"/>
            <p:cNvSpPr>
              <a:spLocks noChangeArrowheads="1"/>
            </p:cNvSpPr>
            <p:nvPr/>
          </p:nvSpPr>
          <p:spPr bwMode="auto">
            <a:xfrm>
              <a:off x="7048499" y="2587624"/>
              <a:ext cx="238125" cy="114300"/>
            </a:xfrm>
            <a:custGeom>
              <a:avLst/>
              <a:gdLst>
                <a:gd name="T0" fmla="*/ 377 w 663"/>
                <a:gd name="T1" fmla="*/ 0 h 318"/>
                <a:gd name="T2" fmla="*/ 0 w 663"/>
                <a:gd name="T3" fmla="*/ 201 h 318"/>
                <a:gd name="T4" fmla="*/ 662 w 663"/>
                <a:gd name="T5" fmla="*/ 317 h 318"/>
                <a:gd name="T6" fmla="*/ 662 w 663"/>
                <a:gd name="T7" fmla="*/ 311 h 318"/>
                <a:gd name="T8" fmla="*/ 12 w 663"/>
                <a:gd name="T9" fmla="*/ 197 h 318"/>
                <a:gd name="T10" fmla="*/ 380 w 663"/>
                <a:gd name="T11" fmla="*/ 3 h 318"/>
                <a:gd name="T12" fmla="*/ 377 w 663"/>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663" h="318">
                  <a:moveTo>
                    <a:pt x="377" y="0"/>
                  </a:moveTo>
                  <a:lnTo>
                    <a:pt x="0" y="201"/>
                  </a:lnTo>
                  <a:lnTo>
                    <a:pt x="662" y="317"/>
                  </a:lnTo>
                  <a:lnTo>
                    <a:pt x="662" y="311"/>
                  </a:lnTo>
                  <a:lnTo>
                    <a:pt x="12" y="197"/>
                  </a:lnTo>
                  <a:lnTo>
                    <a:pt x="380" y="3"/>
                  </a:lnTo>
                  <a:lnTo>
                    <a:pt x="37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5" name="Freeform 117"/>
            <p:cNvSpPr>
              <a:spLocks noChangeArrowheads="1"/>
            </p:cNvSpPr>
            <p:nvPr/>
          </p:nvSpPr>
          <p:spPr bwMode="auto">
            <a:xfrm>
              <a:off x="7048500" y="2657474"/>
              <a:ext cx="369888" cy="650875"/>
            </a:xfrm>
            <a:custGeom>
              <a:avLst/>
              <a:gdLst>
                <a:gd name="T0" fmla="*/ 515 w 1028"/>
                <a:gd name="T1" fmla="*/ 429 h 1806"/>
                <a:gd name="T2" fmla="*/ 0 w 1028"/>
                <a:gd name="T3" fmla="*/ 0 h 1806"/>
                <a:gd name="T4" fmla="*/ 260 w 1028"/>
                <a:gd name="T5" fmla="*/ 477 h 1806"/>
                <a:gd name="T6" fmla="*/ 368 w 1028"/>
                <a:gd name="T7" fmla="*/ 1265 h 1806"/>
                <a:gd name="T8" fmla="*/ 161 w 1028"/>
                <a:gd name="T9" fmla="*/ 1388 h 1806"/>
                <a:gd name="T10" fmla="*/ 512 w 1028"/>
                <a:gd name="T11" fmla="*/ 1769 h 1806"/>
                <a:gd name="T12" fmla="*/ 1027 w 1028"/>
                <a:gd name="T13" fmla="*/ 1805 h 1806"/>
                <a:gd name="T14" fmla="*/ 1027 w 1028"/>
                <a:gd name="T15" fmla="*/ 1802 h 1806"/>
                <a:gd name="T16" fmla="*/ 512 w 1028"/>
                <a:gd name="T17" fmla="*/ 1762 h 1806"/>
                <a:gd name="T18" fmla="*/ 167 w 1028"/>
                <a:gd name="T19" fmla="*/ 1388 h 1806"/>
                <a:gd name="T20" fmla="*/ 371 w 1028"/>
                <a:gd name="T21" fmla="*/ 1268 h 1806"/>
                <a:gd name="T22" fmla="*/ 263 w 1028"/>
                <a:gd name="T23" fmla="*/ 474 h 1806"/>
                <a:gd name="T24" fmla="*/ 15 w 1028"/>
                <a:gd name="T25" fmla="*/ 18 h 1806"/>
                <a:gd name="T26" fmla="*/ 515 w 1028"/>
                <a:gd name="T27" fmla="*/ 432 h 1806"/>
                <a:gd name="T28" fmla="*/ 515 w 1028"/>
                <a:gd name="T29" fmla="*/ 429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8" h="1806">
                  <a:moveTo>
                    <a:pt x="515" y="429"/>
                  </a:moveTo>
                  <a:lnTo>
                    <a:pt x="0" y="0"/>
                  </a:lnTo>
                  <a:lnTo>
                    <a:pt x="260" y="477"/>
                  </a:lnTo>
                  <a:lnTo>
                    <a:pt x="368" y="1265"/>
                  </a:lnTo>
                  <a:lnTo>
                    <a:pt x="161" y="1388"/>
                  </a:lnTo>
                  <a:lnTo>
                    <a:pt x="512" y="1769"/>
                  </a:lnTo>
                  <a:lnTo>
                    <a:pt x="1027" y="1805"/>
                  </a:lnTo>
                  <a:lnTo>
                    <a:pt x="1027" y="1802"/>
                  </a:lnTo>
                  <a:lnTo>
                    <a:pt x="512" y="1762"/>
                  </a:lnTo>
                  <a:lnTo>
                    <a:pt x="167" y="1388"/>
                  </a:lnTo>
                  <a:lnTo>
                    <a:pt x="371" y="1268"/>
                  </a:lnTo>
                  <a:lnTo>
                    <a:pt x="263" y="474"/>
                  </a:lnTo>
                  <a:lnTo>
                    <a:pt x="15" y="18"/>
                  </a:lnTo>
                  <a:lnTo>
                    <a:pt x="515" y="432"/>
                  </a:lnTo>
                  <a:lnTo>
                    <a:pt x="515" y="42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6" name="Freeform 118"/>
            <p:cNvSpPr>
              <a:spLocks noChangeArrowheads="1"/>
            </p:cNvSpPr>
            <p:nvPr/>
          </p:nvSpPr>
          <p:spPr bwMode="auto">
            <a:xfrm>
              <a:off x="6958013" y="2827338"/>
              <a:ext cx="428625" cy="285749"/>
            </a:xfrm>
            <a:custGeom>
              <a:avLst/>
              <a:gdLst>
                <a:gd name="T0" fmla="*/ 515 w 1191"/>
                <a:gd name="T1" fmla="*/ 0 h 795"/>
                <a:gd name="T2" fmla="*/ 0 w 1191"/>
                <a:gd name="T3" fmla="*/ 33 h 795"/>
                <a:gd name="T4" fmla="*/ 207 w 1191"/>
                <a:gd name="T5" fmla="*/ 527 h 795"/>
                <a:gd name="T6" fmla="*/ 620 w 1191"/>
                <a:gd name="T7" fmla="*/ 794 h 795"/>
                <a:gd name="T8" fmla="*/ 1190 w 1191"/>
                <a:gd name="T9" fmla="*/ 437 h 795"/>
                <a:gd name="T10" fmla="*/ 1190 w 1191"/>
                <a:gd name="T11" fmla="*/ 434 h 795"/>
                <a:gd name="T12" fmla="*/ 620 w 1191"/>
                <a:gd name="T13" fmla="*/ 791 h 795"/>
                <a:gd name="T14" fmla="*/ 210 w 1191"/>
                <a:gd name="T15" fmla="*/ 527 h 795"/>
                <a:gd name="T16" fmla="*/ 6 w 1191"/>
                <a:gd name="T17" fmla="*/ 36 h 795"/>
                <a:gd name="T18" fmla="*/ 515 w 1191"/>
                <a:gd name="T19" fmla="*/ 3 h 795"/>
                <a:gd name="T20" fmla="*/ 515 w 1191"/>
                <a:gd name="T21" fmla="*/ 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795">
                  <a:moveTo>
                    <a:pt x="515" y="0"/>
                  </a:moveTo>
                  <a:lnTo>
                    <a:pt x="0" y="33"/>
                  </a:lnTo>
                  <a:lnTo>
                    <a:pt x="207" y="527"/>
                  </a:lnTo>
                  <a:lnTo>
                    <a:pt x="620" y="794"/>
                  </a:lnTo>
                  <a:lnTo>
                    <a:pt x="1190" y="437"/>
                  </a:lnTo>
                  <a:lnTo>
                    <a:pt x="1190" y="434"/>
                  </a:lnTo>
                  <a:lnTo>
                    <a:pt x="620" y="791"/>
                  </a:lnTo>
                  <a:lnTo>
                    <a:pt x="210" y="527"/>
                  </a:lnTo>
                  <a:lnTo>
                    <a:pt x="6" y="36"/>
                  </a:lnTo>
                  <a:lnTo>
                    <a:pt x="515" y="3"/>
                  </a:lnTo>
                  <a:lnTo>
                    <a:pt x="51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7" name="Freeform 119"/>
            <p:cNvSpPr>
              <a:spLocks noChangeArrowheads="1"/>
            </p:cNvSpPr>
            <p:nvPr/>
          </p:nvSpPr>
          <p:spPr bwMode="auto">
            <a:xfrm>
              <a:off x="6869113" y="2840037"/>
              <a:ext cx="239712" cy="320675"/>
            </a:xfrm>
            <a:custGeom>
              <a:avLst/>
              <a:gdLst>
                <a:gd name="T0" fmla="*/ 249 w 666"/>
                <a:gd name="T1" fmla="*/ 0 h 891"/>
                <a:gd name="T2" fmla="*/ 129 w 666"/>
                <a:gd name="T3" fmla="*/ 509 h 891"/>
                <a:gd name="T4" fmla="*/ 453 w 666"/>
                <a:gd name="T5" fmla="*/ 494 h 891"/>
                <a:gd name="T6" fmla="*/ 0 w 666"/>
                <a:gd name="T7" fmla="*/ 890 h 891"/>
                <a:gd name="T8" fmla="*/ 665 w 666"/>
                <a:gd name="T9" fmla="*/ 881 h 891"/>
                <a:gd name="T10" fmla="*/ 665 w 666"/>
                <a:gd name="T11" fmla="*/ 878 h 891"/>
                <a:gd name="T12" fmla="*/ 9 w 666"/>
                <a:gd name="T13" fmla="*/ 884 h 891"/>
                <a:gd name="T14" fmla="*/ 462 w 666"/>
                <a:gd name="T15" fmla="*/ 488 h 891"/>
                <a:gd name="T16" fmla="*/ 135 w 666"/>
                <a:gd name="T17" fmla="*/ 503 h 891"/>
                <a:gd name="T18" fmla="*/ 255 w 666"/>
                <a:gd name="T19" fmla="*/ 0 h 891"/>
                <a:gd name="T20" fmla="*/ 249 w 666"/>
                <a:gd name="T21" fmla="*/ 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6" h="891">
                  <a:moveTo>
                    <a:pt x="249" y="0"/>
                  </a:moveTo>
                  <a:lnTo>
                    <a:pt x="129" y="509"/>
                  </a:lnTo>
                  <a:lnTo>
                    <a:pt x="453" y="494"/>
                  </a:lnTo>
                  <a:lnTo>
                    <a:pt x="0" y="890"/>
                  </a:lnTo>
                  <a:lnTo>
                    <a:pt x="665" y="881"/>
                  </a:lnTo>
                  <a:lnTo>
                    <a:pt x="665" y="878"/>
                  </a:lnTo>
                  <a:lnTo>
                    <a:pt x="9" y="884"/>
                  </a:lnTo>
                  <a:lnTo>
                    <a:pt x="462" y="488"/>
                  </a:lnTo>
                  <a:lnTo>
                    <a:pt x="135" y="503"/>
                  </a:lnTo>
                  <a:lnTo>
                    <a:pt x="255" y="0"/>
                  </a:lnTo>
                  <a:lnTo>
                    <a:pt x="2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8" name="Freeform 120"/>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9" name="Freeform 121"/>
            <p:cNvSpPr>
              <a:spLocks noChangeArrowheads="1"/>
            </p:cNvSpPr>
            <p:nvPr/>
          </p:nvSpPr>
          <p:spPr bwMode="auto">
            <a:xfrm>
              <a:off x="6923087" y="3262312"/>
              <a:ext cx="220662" cy="96837"/>
            </a:xfrm>
            <a:custGeom>
              <a:avLst/>
              <a:gdLst>
                <a:gd name="T0" fmla="*/ 186 w 615"/>
                <a:gd name="T1" fmla="*/ 0 h 267"/>
                <a:gd name="T2" fmla="*/ 0 w 615"/>
                <a:gd name="T3" fmla="*/ 266 h 267"/>
                <a:gd name="T4" fmla="*/ 614 w 615"/>
                <a:gd name="T5" fmla="*/ 200 h 267"/>
                <a:gd name="T6" fmla="*/ 614 w 615"/>
                <a:gd name="T7" fmla="*/ 197 h 267"/>
                <a:gd name="T8" fmla="*/ 9 w 615"/>
                <a:gd name="T9" fmla="*/ 260 h 267"/>
                <a:gd name="T10" fmla="*/ 189 w 615"/>
                <a:gd name="T11" fmla="*/ 3 h 267"/>
                <a:gd name="T12" fmla="*/ 186 w 61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615" h="267">
                  <a:moveTo>
                    <a:pt x="186" y="0"/>
                  </a:moveTo>
                  <a:lnTo>
                    <a:pt x="0" y="266"/>
                  </a:lnTo>
                  <a:lnTo>
                    <a:pt x="614" y="200"/>
                  </a:lnTo>
                  <a:lnTo>
                    <a:pt x="614" y="197"/>
                  </a:lnTo>
                  <a:lnTo>
                    <a:pt x="9" y="260"/>
                  </a:lnTo>
                  <a:lnTo>
                    <a:pt x="189" y="3"/>
                  </a:lnTo>
                  <a:lnTo>
                    <a:pt x="18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0" name="Freeform 122"/>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1" name="Freeform 123"/>
            <p:cNvSpPr>
              <a:spLocks noChangeArrowheads="1"/>
            </p:cNvSpPr>
            <p:nvPr/>
          </p:nvSpPr>
          <p:spPr bwMode="auto">
            <a:xfrm>
              <a:off x="6861174" y="3355974"/>
              <a:ext cx="196850" cy="207963"/>
            </a:xfrm>
            <a:custGeom>
              <a:avLst/>
              <a:gdLst>
                <a:gd name="T0" fmla="*/ 174 w 549"/>
                <a:gd name="T1" fmla="*/ 3 h 577"/>
                <a:gd name="T2" fmla="*/ 543 w 549"/>
                <a:gd name="T3" fmla="*/ 345 h 577"/>
                <a:gd name="T4" fmla="*/ 0 w 549"/>
                <a:gd name="T5" fmla="*/ 573 h 577"/>
                <a:gd name="T6" fmla="*/ 0 w 549"/>
                <a:gd name="T7" fmla="*/ 576 h 577"/>
                <a:gd name="T8" fmla="*/ 548 w 549"/>
                <a:gd name="T9" fmla="*/ 345 h 577"/>
                <a:gd name="T10" fmla="*/ 177 w 549"/>
                <a:gd name="T11" fmla="*/ 0 h 577"/>
                <a:gd name="T12" fmla="*/ 174 w 549"/>
                <a:gd name="T13" fmla="*/ 3 h 577"/>
              </a:gdLst>
              <a:ahLst/>
              <a:cxnLst>
                <a:cxn ang="0">
                  <a:pos x="T0" y="T1"/>
                </a:cxn>
                <a:cxn ang="0">
                  <a:pos x="T2" y="T3"/>
                </a:cxn>
                <a:cxn ang="0">
                  <a:pos x="T4" y="T5"/>
                </a:cxn>
                <a:cxn ang="0">
                  <a:pos x="T6" y="T7"/>
                </a:cxn>
                <a:cxn ang="0">
                  <a:pos x="T8" y="T9"/>
                </a:cxn>
                <a:cxn ang="0">
                  <a:pos x="T10" y="T11"/>
                </a:cxn>
                <a:cxn ang="0">
                  <a:pos x="T12" y="T13"/>
                </a:cxn>
              </a:cxnLst>
              <a:rect l="0" t="0" r="r" b="b"/>
              <a:pathLst>
                <a:path w="549" h="577">
                  <a:moveTo>
                    <a:pt x="174" y="3"/>
                  </a:moveTo>
                  <a:lnTo>
                    <a:pt x="543" y="345"/>
                  </a:lnTo>
                  <a:lnTo>
                    <a:pt x="0" y="573"/>
                  </a:lnTo>
                  <a:lnTo>
                    <a:pt x="0" y="576"/>
                  </a:lnTo>
                  <a:lnTo>
                    <a:pt x="548" y="345"/>
                  </a:lnTo>
                  <a:lnTo>
                    <a:pt x="177" y="0"/>
                  </a:lnTo>
                  <a:lnTo>
                    <a:pt x="174"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2" name="Freeform 124"/>
            <p:cNvSpPr>
              <a:spLocks noChangeArrowheads="1"/>
            </p:cNvSpPr>
            <p:nvPr/>
          </p:nvSpPr>
          <p:spPr bwMode="auto">
            <a:xfrm>
              <a:off x="6808788" y="1789113"/>
              <a:ext cx="282575" cy="366712"/>
            </a:xfrm>
            <a:custGeom>
              <a:avLst/>
              <a:gdLst>
                <a:gd name="T0" fmla="*/ 600 w 787"/>
                <a:gd name="T1" fmla="*/ 123 h 1017"/>
                <a:gd name="T2" fmla="*/ 0 w 787"/>
                <a:gd name="T3" fmla="*/ 0 h 1017"/>
                <a:gd name="T4" fmla="*/ 639 w 787"/>
                <a:gd name="T5" fmla="*/ 519 h 1017"/>
                <a:gd name="T6" fmla="*/ 777 w 787"/>
                <a:gd name="T7" fmla="*/ 674 h 1017"/>
                <a:gd name="T8" fmla="*/ 96 w 787"/>
                <a:gd name="T9" fmla="*/ 702 h 1017"/>
                <a:gd name="T10" fmla="*/ 354 w 787"/>
                <a:gd name="T11" fmla="*/ 1016 h 1017"/>
                <a:gd name="T12" fmla="*/ 782 w 787"/>
                <a:gd name="T13" fmla="*/ 677 h 1017"/>
                <a:gd name="T14" fmla="*/ 779 w 787"/>
                <a:gd name="T15" fmla="*/ 674 h 1017"/>
                <a:gd name="T16" fmla="*/ 354 w 787"/>
                <a:gd name="T17" fmla="*/ 1010 h 1017"/>
                <a:gd name="T18" fmla="*/ 105 w 787"/>
                <a:gd name="T19" fmla="*/ 707 h 1017"/>
                <a:gd name="T20" fmla="*/ 786 w 787"/>
                <a:gd name="T21" fmla="*/ 677 h 1017"/>
                <a:gd name="T22" fmla="*/ 642 w 787"/>
                <a:gd name="T23" fmla="*/ 516 h 1017"/>
                <a:gd name="T24" fmla="*/ 15 w 787"/>
                <a:gd name="T25" fmla="*/ 6 h 1017"/>
                <a:gd name="T26" fmla="*/ 600 w 787"/>
                <a:gd name="T27" fmla="*/ 126 h 1017"/>
                <a:gd name="T28" fmla="*/ 600 w 787"/>
                <a:gd name="T29" fmla="*/ 12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7" h="1017">
                  <a:moveTo>
                    <a:pt x="600" y="123"/>
                  </a:moveTo>
                  <a:lnTo>
                    <a:pt x="0" y="0"/>
                  </a:lnTo>
                  <a:lnTo>
                    <a:pt x="639" y="519"/>
                  </a:lnTo>
                  <a:lnTo>
                    <a:pt x="777" y="674"/>
                  </a:lnTo>
                  <a:lnTo>
                    <a:pt x="96" y="702"/>
                  </a:lnTo>
                  <a:lnTo>
                    <a:pt x="354" y="1016"/>
                  </a:lnTo>
                  <a:lnTo>
                    <a:pt x="782" y="677"/>
                  </a:lnTo>
                  <a:lnTo>
                    <a:pt x="779" y="674"/>
                  </a:lnTo>
                  <a:lnTo>
                    <a:pt x="354" y="1010"/>
                  </a:lnTo>
                  <a:lnTo>
                    <a:pt x="105" y="707"/>
                  </a:lnTo>
                  <a:lnTo>
                    <a:pt x="786" y="677"/>
                  </a:lnTo>
                  <a:lnTo>
                    <a:pt x="642" y="516"/>
                  </a:lnTo>
                  <a:lnTo>
                    <a:pt x="15" y="6"/>
                  </a:lnTo>
                  <a:lnTo>
                    <a:pt x="600" y="126"/>
                  </a:lnTo>
                  <a:lnTo>
                    <a:pt x="600" y="12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3" name="Freeform 125"/>
            <p:cNvSpPr>
              <a:spLocks noChangeArrowheads="1"/>
            </p:cNvSpPr>
            <p:nvPr/>
          </p:nvSpPr>
          <p:spPr bwMode="auto">
            <a:xfrm>
              <a:off x="6556374" y="1201738"/>
              <a:ext cx="304800" cy="158749"/>
            </a:xfrm>
            <a:custGeom>
              <a:avLst/>
              <a:gdLst>
                <a:gd name="T0" fmla="*/ 845 w 846"/>
                <a:gd name="T1" fmla="*/ 303 h 439"/>
                <a:gd name="T2" fmla="*/ 21 w 846"/>
                <a:gd name="T3" fmla="*/ 429 h 439"/>
                <a:gd name="T4" fmla="*/ 707 w 846"/>
                <a:gd name="T5" fmla="*/ 3 h 439"/>
                <a:gd name="T6" fmla="*/ 707 w 846"/>
                <a:gd name="T7" fmla="*/ 0 h 439"/>
                <a:gd name="T8" fmla="*/ 0 w 846"/>
                <a:gd name="T9" fmla="*/ 438 h 439"/>
                <a:gd name="T10" fmla="*/ 845 w 846"/>
                <a:gd name="T11" fmla="*/ 309 h 439"/>
                <a:gd name="T12" fmla="*/ 845 w 846"/>
                <a:gd name="T13" fmla="*/ 303 h 439"/>
              </a:gdLst>
              <a:ahLst/>
              <a:cxnLst>
                <a:cxn ang="0">
                  <a:pos x="T0" y="T1"/>
                </a:cxn>
                <a:cxn ang="0">
                  <a:pos x="T2" y="T3"/>
                </a:cxn>
                <a:cxn ang="0">
                  <a:pos x="T4" y="T5"/>
                </a:cxn>
                <a:cxn ang="0">
                  <a:pos x="T6" y="T7"/>
                </a:cxn>
                <a:cxn ang="0">
                  <a:pos x="T8" y="T9"/>
                </a:cxn>
                <a:cxn ang="0">
                  <a:pos x="T10" y="T11"/>
                </a:cxn>
                <a:cxn ang="0">
                  <a:pos x="T12" y="T13"/>
                </a:cxn>
              </a:cxnLst>
              <a:rect l="0" t="0" r="r" b="b"/>
              <a:pathLst>
                <a:path w="846" h="439">
                  <a:moveTo>
                    <a:pt x="845" y="303"/>
                  </a:moveTo>
                  <a:lnTo>
                    <a:pt x="21" y="429"/>
                  </a:lnTo>
                  <a:lnTo>
                    <a:pt x="707" y="3"/>
                  </a:lnTo>
                  <a:lnTo>
                    <a:pt x="707" y="0"/>
                  </a:lnTo>
                  <a:lnTo>
                    <a:pt x="0" y="438"/>
                  </a:lnTo>
                  <a:lnTo>
                    <a:pt x="845" y="309"/>
                  </a:lnTo>
                  <a:lnTo>
                    <a:pt x="845"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4" name="Freeform 126"/>
            <p:cNvSpPr>
              <a:spLocks noChangeArrowheads="1"/>
            </p:cNvSpPr>
            <p:nvPr/>
          </p:nvSpPr>
          <p:spPr bwMode="auto">
            <a:xfrm>
              <a:off x="6680200" y="1528762"/>
              <a:ext cx="390526" cy="261937"/>
            </a:xfrm>
            <a:custGeom>
              <a:avLst/>
              <a:gdLst>
                <a:gd name="T0" fmla="*/ 0 w 1083"/>
                <a:gd name="T1" fmla="*/ 438 h 729"/>
                <a:gd name="T2" fmla="*/ 129 w 1083"/>
                <a:gd name="T3" fmla="*/ 581 h 729"/>
                <a:gd name="T4" fmla="*/ 365 w 1083"/>
                <a:gd name="T5" fmla="*/ 728 h 729"/>
                <a:gd name="T6" fmla="*/ 545 w 1083"/>
                <a:gd name="T7" fmla="*/ 393 h 729"/>
                <a:gd name="T8" fmla="*/ 824 w 1083"/>
                <a:gd name="T9" fmla="*/ 617 h 729"/>
                <a:gd name="T10" fmla="*/ 743 w 1083"/>
                <a:gd name="T11" fmla="*/ 3 h 729"/>
                <a:gd name="T12" fmla="*/ 1082 w 1083"/>
                <a:gd name="T13" fmla="*/ 15 h 729"/>
                <a:gd name="T14" fmla="*/ 1082 w 1083"/>
                <a:gd name="T15" fmla="*/ 12 h 729"/>
                <a:gd name="T16" fmla="*/ 737 w 1083"/>
                <a:gd name="T17" fmla="*/ 0 h 729"/>
                <a:gd name="T18" fmla="*/ 818 w 1083"/>
                <a:gd name="T19" fmla="*/ 608 h 729"/>
                <a:gd name="T20" fmla="*/ 545 w 1083"/>
                <a:gd name="T21" fmla="*/ 387 h 729"/>
                <a:gd name="T22" fmla="*/ 362 w 1083"/>
                <a:gd name="T23" fmla="*/ 722 h 729"/>
                <a:gd name="T24" fmla="*/ 131 w 1083"/>
                <a:gd name="T25" fmla="*/ 578 h 729"/>
                <a:gd name="T26" fmla="*/ 3 w 1083"/>
                <a:gd name="T27" fmla="*/ 435 h 729"/>
                <a:gd name="T28" fmla="*/ 0 w 1083"/>
                <a:gd name="T29" fmla="*/ 43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3" h="729">
                  <a:moveTo>
                    <a:pt x="0" y="438"/>
                  </a:moveTo>
                  <a:lnTo>
                    <a:pt x="129" y="581"/>
                  </a:lnTo>
                  <a:lnTo>
                    <a:pt x="365" y="728"/>
                  </a:lnTo>
                  <a:lnTo>
                    <a:pt x="545" y="393"/>
                  </a:lnTo>
                  <a:lnTo>
                    <a:pt x="824" y="617"/>
                  </a:lnTo>
                  <a:lnTo>
                    <a:pt x="743" y="3"/>
                  </a:lnTo>
                  <a:lnTo>
                    <a:pt x="1082" y="15"/>
                  </a:lnTo>
                  <a:lnTo>
                    <a:pt x="1082" y="12"/>
                  </a:lnTo>
                  <a:lnTo>
                    <a:pt x="737" y="0"/>
                  </a:lnTo>
                  <a:lnTo>
                    <a:pt x="818" y="608"/>
                  </a:lnTo>
                  <a:lnTo>
                    <a:pt x="545" y="387"/>
                  </a:lnTo>
                  <a:lnTo>
                    <a:pt x="362" y="722"/>
                  </a:lnTo>
                  <a:lnTo>
                    <a:pt x="131" y="578"/>
                  </a:lnTo>
                  <a:lnTo>
                    <a:pt x="3" y="435"/>
                  </a:lnTo>
                  <a:lnTo>
                    <a:pt x="0" y="43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5" name="Freeform 127"/>
            <p:cNvSpPr>
              <a:spLocks noChangeArrowheads="1"/>
            </p:cNvSpPr>
            <p:nvPr/>
          </p:nvSpPr>
          <p:spPr bwMode="auto">
            <a:xfrm>
              <a:off x="6199187" y="1373188"/>
              <a:ext cx="134937" cy="166687"/>
            </a:xfrm>
            <a:custGeom>
              <a:avLst/>
              <a:gdLst>
                <a:gd name="T0" fmla="*/ 372 w 373"/>
                <a:gd name="T1" fmla="*/ 189 h 462"/>
                <a:gd name="T2" fmla="*/ 90 w 373"/>
                <a:gd name="T3" fmla="*/ 107 h 462"/>
                <a:gd name="T4" fmla="*/ 192 w 373"/>
                <a:gd name="T5" fmla="*/ 455 h 462"/>
                <a:gd name="T6" fmla="*/ 6 w 373"/>
                <a:gd name="T7" fmla="*/ 422 h 462"/>
                <a:gd name="T8" fmla="*/ 96 w 373"/>
                <a:gd name="T9" fmla="*/ 110 h 462"/>
                <a:gd name="T10" fmla="*/ 348 w 373"/>
                <a:gd name="T11" fmla="*/ 3 h 462"/>
                <a:gd name="T12" fmla="*/ 345 w 373"/>
                <a:gd name="T13" fmla="*/ 0 h 462"/>
                <a:gd name="T14" fmla="*/ 93 w 373"/>
                <a:gd name="T15" fmla="*/ 107 h 462"/>
                <a:gd name="T16" fmla="*/ 0 w 373"/>
                <a:gd name="T17" fmla="*/ 425 h 462"/>
                <a:gd name="T18" fmla="*/ 198 w 373"/>
                <a:gd name="T19" fmla="*/ 461 h 462"/>
                <a:gd name="T20" fmla="*/ 99 w 373"/>
                <a:gd name="T21" fmla="*/ 113 h 462"/>
                <a:gd name="T22" fmla="*/ 372 w 373"/>
                <a:gd name="T23" fmla="*/ 194 h 462"/>
                <a:gd name="T24" fmla="*/ 372 w 373"/>
                <a:gd name="T25" fmla="*/ 1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462">
                  <a:moveTo>
                    <a:pt x="372" y="189"/>
                  </a:moveTo>
                  <a:lnTo>
                    <a:pt x="90" y="107"/>
                  </a:lnTo>
                  <a:lnTo>
                    <a:pt x="192" y="455"/>
                  </a:lnTo>
                  <a:lnTo>
                    <a:pt x="6" y="422"/>
                  </a:lnTo>
                  <a:lnTo>
                    <a:pt x="96" y="110"/>
                  </a:lnTo>
                  <a:lnTo>
                    <a:pt x="348" y="3"/>
                  </a:lnTo>
                  <a:lnTo>
                    <a:pt x="345" y="0"/>
                  </a:lnTo>
                  <a:lnTo>
                    <a:pt x="93" y="107"/>
                  </a:lnTo>
                  <a:lnTo>
                    <a:pt x="0" y="425"/>
                  </a:lnTo>
                  <a:lnTo>
                    <a:pt x="198" y="461"/>
                  </a:lnTo>
                  <a:lnTo>
                    <a:pt x="99" y="113"/>
                  </a:lnTo>
                  <a:lnTo>
                    <a:pt x="372" y="194"/>
                  </a:lnTo>
                  <a:lnTo>
                    <a:pt x="372" y="18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6" name="Freeform 128"/>
            <p:cNvSpPr>
              <a:spLocks noChangeArrowheads="1"/>
            </p:cNvSpPr>
            <p:nvPr/>
          </p:nvSpPr>
          <p:spPr bwMode="auto">
            <a:xfrm>
              <a:off x="6637338" y="2416174"/>
              <a:ext cx="212725" cy="228600"/>
            </a:xfrm>
            <a:custGeom>
              <a:avLst/>
              <a:gdLst>
                <a:gd name="T0" fmla="*/ 299 w 591"/>
                <a:gd name="T1" fmla="*/ 0 h 636"/>
                <a:gd name="T2" fmla="*/ 0 w 591"/>
                <a:gd name="T3" fmla="*/ 27 h 636"/>
                <a:gd name="T4" fmla="*/ 315 w 591"/>
                <a:gd name="T5" fmla="*/ 620 h 636"/>
                <a:gd name="T6" fmla="*/ 590 w 591"/>
                <a:gd name="T7" fmla="*/ 635 h 636"/>
                <a:gd name="T8" fmla="*/ 590 w 591"/>
                <a:gd name="T9" fmla="*/ 630 h 636"/>
                <a:gd name="T10" fmla="*/ 317 w 591"/>
                <a:gd name="T11" fmla="*/ 618 h 636"/>
                <a:gd name="T12" fmla="*/ 9 w 591"/>
                <a:gd name="T13" fmla="*/ 30 h 636"/>
                <a:gd name="T14" fmla="*/ 299 w 591"/>
                <a:gd name="T15" fmla="*/ 3 h 636"/>
                <a:gd name="T16" fmla="*/ 299 w 591"/>
                <a:gd name="T17"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636">
                  <a:moveTo>
                    <a:pt x="299" y="0"/>
                  </a:moveTo>
                  <a:lnTo>
                    <a:pt x="0" y="27"/>
                  </a:lnTo>
                  <a:lnTo>
                    <a:pt x="315" y="620"/>
                  </a:lnTo>
                  <a:lnTo>
                    <a:pt x="590" y="635"/>
                  </a:lnTo>
                  <a:lnTo>
                    <a:pt x="590" y="630"/>
                  </a:lnTo>
                  <a:lnTo>
                    <a:pt x="317" y="618"/>
                  </a:lnTo>
                  <a:lnTo>
                    <a:pt x="9" y="30"/>
                  </a:lnTo>
                  <a:lnTo>
                    <a:pt x="299" y="3"/>
                  </a:lnTo>
                  <a:lnTo>
                    <a:pt x="29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7" name="Freeform 129"/>
            <p:cNvSpPr>
              <a:spLocks noChangeArrowheads="1"/>
            </p:cNvSpPr>
            <p:nvPr/>
          </p:nvSpPr>
          <p:spPr bwMode="auto">
            <a:xfrm>
              <a:off x="6626224" y="2290762"/>
              <a:ext cx="260350" cy="263525"/>
            </a:xfrm>
            <a:custGeom>
              <a:avLst/>
              <a:gdLst>
                <a:gd name="T0" fmla="*/ 719 w 723"/>
                <a:gd name="T1" fmla="*/ 419 h 732"/>
                <a:gd name="T2" fmla="*/ 572 w 723"/>
                <a:gd name="T3" fmla="*/ 725 h 732"/>
                <a:gd name="T4" fmla="*/ 39 w 723"/>
                <a:gd name="T5" fmla="*/ 377 h 732"/>
                <a:gd name="T6" fmla="*/ 3 w 723"/>
                <a:gd name="T7" fmla="*/ 69 h 732"/>
                <a:gd name="T8" fmla="*/ 575 w 723"/>
                <a:gd name="T9" fmla="*/ 3 h 732"/>
                <a:gd name="T10" fmla="*/ 716 w 723"/>
                <a:gd name="T11" fmla="*/ 416 h 732"/>
                <a:gd name="T12" fmla="*/ 335 w 723"/>
                <a:gd name="T13" fmla="*/ 350 h 732"/>
                <a:gd name="T14" fmla="*/ 3 w 723"/>
                <a:gd name="T15" fmla="*/ 65 h 732"/>
                <a:gd name="T16" fmla="*/ 0 w 723"/>
                <a:gd name="T17" fmla="*/ 69 h 732"/>
                <a:gd name="T18" fmla="*/ 332 w 723"/>
                <a:gd name="T19" fmla="*/ 353 h 732"/>
                <a:gd name="T20" fmla="*/ 722 w 723"/>
                <a:gd name="T21" fmla="*/ 422 h 732"/>
                <a:gd name="T22" fmla="*/ 578 w 723"/>
                <a:gd name="T23" fmla="*/ 0 h 732"/>
                <a:gd name="T24" fmla="*/ 0 w 723"/>
                <a:gd name="T25" fmla="*/ 65 h 732"/>
                <a:gd name="T26" fmla="*/ 36 w 723"/>
                <a:gd name="T27" fmla="*/ 380 h 732"/>
                <a:gd name="T28" fmla="*/ 575 w 723"/>
                <a:gd name="T29" fmla="*/ 731 h 732"/>
                <a:gd name="T30" fmla="*/ 722 w 723"/>
                <a:gd name="T31" fmla="*/ 419 h 732"/>
                <a:gd name="T32" fmla="*/ 719 w 723"/>
                <a:gd name="T33" fmla="*/ 41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3" h="732">
                  <a:moveTo>
                    <a:pt x="719" y="419"/>
                  </a:moveTo>
                  <a:lnTo>
                    <a:pt x="572" y="725"/>
                  </a:lnTo>
                  <a:lnTo>
                    <a:pt x="39" y="377"/>
                  </a:lnTo>
                  <a:lnTo>
                    <a:pt x="3" y="69"/>
                  </a:lnTo>
                  <a:lnTo>
                    <a:pt x="575" y="3"/>
                  </a:lnTo>
                  <a:lnTo>
                    <a:pt x="716" y="416"/>
                  </a:lnTo>
                  <a:lnTo>
                    <a:pt x="335" y="350"/>
                  </a:lnTo>
                  <a:lnTo>
                    <a:pt x="3" y="65"/>
                  </a:lnTo>
                  <a:lnTo>
                    <a:pt x="0" y="69"/>
                  </a:lnTo>
                  <a:lnTo>
                    <a:pt x="332" y="353"/>
                  </a:lnTo>
                  <a:lnTo>
                    <a:pt x="722" y="422"/>
                  </a:lnTo>
                  <a:lnTo>
                    <a:pt x="578" y="0"/>
                  </a:lnTo>
                  <a:lnTo>
                    <a:pt x="0" y="65"/>
                  </a:lnTo>
                  <a:lnTo>
                    <a:pt x="36" y="380"/>
                  </a:lnTo>
                  <a:lnTo>
                    <a:pt x="575" y="731"/>
                  </a:lnTo>
                  <a:lnTo>
                    <a:pt x="722" y="419"/>
                  </a:lnTo>
                  <a:lnTo>
                    <a:pt x="719" y="4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8" name="Freeform 130"/>
            <p:cNvSpPr>
              <a:spLocks noChangeArrowheads="1"/>
            </p:cNvSpPr>
            <p:nvPr/>
          </p:nvSpPr>
          <p:spPr bwMode="auto">
            <a:xfrm>
              <a:off x="6610349" y="1928812"/>
              <a:ext cx="444500" cy="914400"/>
            </a:xfrm>
            <a:custGeom>
              <a:avLst/>
              <a:gdLst>
                <a:gd name="T0" fmla="*/ 896 w 1236"/>
                <a:gd name="T1" fmla="*/ 1798 h 2542"/>
                <a:gd name="T2" fmla="*/ 614 w 1236"/>
                <a:gd name="T3" fmla="*/ 1729 h 2542"/>
                <a:gd name="T4" fmla="*/ 662 w 1236"/>
                <a:gd name="T5" fmla="*/ 1987 h 2542"/>
                <a:gd name="T6" fmla="*/ 971 w 1236"/>
                <a:gd name="T7" fmla="*/ 2541 h 2542"/>
                <a:gd name="T8" fmla="*/ 899 w 1236"/>
                <a:gd name="T9" fmla="*/ 1804 h 2542"/>
                <a:gd name="T10" fmla="*/ 1235 w 1236"/>
                <a:gd name="T11" fmla="*/ 2040 h 2542"/>
                <a:gd name="T12" fmla="*/ 767 w 1236"/>
                <a:gd name="T13" fmla="*/ 1426 h 2542"/>
                <a:gd name="T14" fmla="*/ 1166 w 1236"/>
                <a:gd name="T15" fmla="*/ 1417 h 2542"/>
                <a:gd name="T16" fmla="*/ 980 w 1236"/>
                <a:gd name="T17" fmla="*/ 1067 h 2542"/>
                <a:gd name="T18" fmla="*/ 620 w 1236"/>
                <a:gd name="T19" fmla="*/ 1004 h 2542"/>
                <a:gd name="T20" fmla="*/ 24 w 1236"/>
                <a:gd name="T21" fmla="*/ 803 h 2542"/>
                <a:gd name="T22" fmla="*/ 476 w 1236"/>
                <a:gd name="T23" fmla="*/ 788 h 2542"/>
                <a:gd name="T24" fmla="*/ 369 w 1236"/>
                <a:gd name="T25" fmla="*/ 443 h 2542"/>
                <a:gd name="T26" fmla="*/ 650 w 1236"/>
                <a:gd name="T27" fmla="*/ 315 h 2542"/>
                <a:gd name="T28" fmla="*/ 471 w 1236"/>
                <a:gd name="T29" fmla="*/ 6 h 2542"/>
                <a:gd name="T30" fmla="*/ 1187 w 1236"/>
                <a:gd name="T31" fmla="*/ 129 h 2542"/>
                <a:gd name="T32" fmla="*/ 1187 w 1236"/>
                <a:gd name="T33" fmla="*/ 126 h 2542"/>
                <a:gd name="T34" fmla="*/ 461 w 1236"/>
                <a:gd name="T35" fmla="*/ 0 h 2542"/>
                <a:gd name="T36" fmla="*/ 644 w 1236"/>
                <a:gd name="T37" fmla="*/ 315 h 2542"/>
                <a:gd name="T38" fmla="*/ 363 w 1236"/>
                <a:gd name="T39" fmla="*/ 440 h 2542"/>
                <a:gd name="T40" fmla="*/ 471 w 1236"/>
                <a:gd name="T41" fmla="*/ 782 h 2542"/>
                <a:gd name="T42" fmla="*/ 0 w 1236"/>
                <a:gd name="T43" fmla="*/ 800 h 2542"/>
                <a:gd name="T44" fmla="*/ 620 w 1236"/>
                <a:gd name="T45" fmla="*/ 1007 h 2542"/>
                <a:gd name="T46" fmla="*/ 977 w 1236"/>
                <a:gd name="T47" fmla="*/ 1069 h 2542"/>
                <a:gd name="T48" fmla="*/ 1160 w 1236"/>
                <a:gd name="T49" fmla="*/ 1414 h 2542"/>
                <a:gd name="T50" fmla="*/ 758 w 1236"/>
                <a:gd name="T51" fmla="*/ 1423 h 2542"/>
                <a:gd name="T52" fmla="*/ 1214 w 1236"/>
                <a:gd name="T53" fmla="*/ 2022 h 2542"/>
                <a:gd name="T54" fmla="*/ 893 w 1236"/>
                <a:gd name="T55" fmla="*/ 1795 h 2542"/>
                <a:gd name="T56" fmla="*/ 965 w 1236"/>
                <a:gd name="T57" fmla="*/ 2520 h 2542"/>
                <a:gd name="T58" fmla="*/ 665 w 1236"/>
                <a:gd name="T59" fmla="*/ 1987 h 2542"/>
                <a:gd name="T60" fmla="*/ 620 w 1236"/>
                <a:gd name="T61" fmla="*/ 1735 h 2542"/>
                <a:gd name="T62" fmla="*/ 896 w 1236"/>
                <a:gd name="T63" fmla="*/ 1801 h 2542"/>
                <a:gd name="T64" fmla="*/ 896 w 1236"/>
                <a:gd name="T65" fmla="*/ 1798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6" h="2542">
                  <a:moveTo>
                    <a:pt x="896" y="1798"/>
                  </a:moveTo>
                  <a:lnTo>
                    <a:pt x="614" y="1729"/>
                  </a:lnTo>
                  <a:lnTo>
                    <a:pt x="662" y="1987"/>
                  </a:lnTo>
                  <a:lnTo>
                    <a:pt x="971" y="2541"/>
                  </a:lnTo>
                  <a:lnTo>
                    <a:pt x="899" y="1804"/>
                  </a:lnTo>
                  <a:lnTo>
                    <a:pt x="1235" y="2040"/>
                  </a:lnTo>
                  <a:lnTo>
                    <a:pt x="767" y="1426"/>
                  </a:lnTo>
                  <a:lnTo>
                    <a:pt x="1166" y="1417"/>
                  </a:lnTo>
                  <a:lnTo>
                    <a:pt x="980" y="1067"/>
                  </a:lnTo>
                  <a:lnTo>
                    <a:pt x="620" y="1004"/>
                  </a:lnTo>
                  <a:lnTo>
                    <a:pt x="24" y="803"/>
                  </a:lnTo>
                  <a:lnTo>
                    <a:pt x="476" y="788"/>
                  </a:lnTo>
                  <a:lnTo>
                    <a:pt x="369" y="443"/>
                  </a:lnTo>
                  <a:lnTo>
                    <a:pt x="650" y="315"/>
                  </a:lnTo>
                  <a:lnTo>
                    <a:pt x="471" y="6"/>
                  </a:lnTo>
                  <a:lnTo>
                    <a:pt x="1187" y="129"/>
                  </a:lnTo>
                  <a:lnTo>
                    <a:pt x="1187" y="126"/>
                  </a:lnTo>
                  <a:lnTo>
                    <a:pt x="461" y="0"/>
                  </a:lnTo>
                  <a:lnTo>
                    <a:pt x="644" y="315"/>
                  </a:lnTo>
                  <a:lnTo>
                    <a:pt x="363" y="440"/>
                  </a:lnTo>
                  <a:lnTo>
                    <a:pt x="471" y="782"/>
                  </a:lnTo>
                  <a:lnTo>
                    <a:pt x="0" y="800"/>
                  </a:lnTo>
                  <a:lnTo>
                    <a:pt x="620" y="1007"/>
                  </a:lnTo>
                  <a:lnTo>
                    <a:pt x="977" y="1069"/>
                  </a:lnTo>
                  <a:lnTo>
                    <a:pt x="1160" y="1414"/>
                  </a:lnTo>
                  <a:lnTo>
                    <a:pt x="758" y="1423"/>
                  </a:lnTo>
                  <a:lnTo>
                    <a:pt x="1214" y="2022"/>
                  </a:lnTo>
                  <a:lnTo>
                    <a:pt x="893" y="1795"/>
                  </a:lnTo>
                  <a:lnTo>
                    <a:pt x="965" y="2520"/>
                  </a:lnTo>
                  <a:lnTo>
                    <a:pt x="665" y="1987"/>
                  </a:lnTo>
                  <a:lnTo>
                    <a:pt x="620" y="1735"/>
                  </a:lnTo>
                  <a:lnTo>
                    <a:pt x="896" y="1801"/>
                  </a:lnTo>
                  <a:lnTo>
                    <a:pt x="896" y="17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9" name="Freeform 131"/>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0" name="Freeform 132"/>
            <p:cNvSpPr>
              <a:spLocks noChangeArrowheads="1"/>
            </p:cNvSpPr>
            <p:nvPr/>
          </p:nvSpPr>
          <p:spPr bwMode="auto">
            <a:xfrm>
              <a:off x="6645275" y="1062037"/>
              <a:ext cx="1201738" cy="2762249"/>
            </a:xfrm>
            <a:custGeom>
              <a:avLst/>
              <a:gdLst>
                <a:gd name="T0" fmla="*/ 770 w 3339"/>
                <a:gd name="T1" fmla="*/ 6374 h 7675"/>
                <a:gd name="T2" fmla="*/ 311 w 3339"/>
                <a:gd name="T3" fmla="*/ 7042 h 7675"/>
                <a:gd name="T4" fmla="*/ 590 w 3339"/>
                <a:gd name="T5" fmla="*/ 7590 h 7675"/>
                <a:gd name="T6" fmla="*/ 324 w 3339"/>
                <a:gd name="T7" fmla="*/ 7040 h 7675"/>
                <a:gd name="T8" fmla="*/ 6 w 3339"/>
                <a:gd name="T9" fmla="*/ 5790 h 7675"/>
                <a:gd name="T10" fmla="*/ 177 w 3339"/>
                <a:gd name="T11" fmla="*/ 4804 h 7675"/>
                <a:gd name="T12" fmla="*/ 803 w 3339"/>
                <a:gd name="T13" fmla="*/ 4208 h 7675"/>
                <a:gd name="T14" fmla="*/ 809 w 3339"/>
                <a:gd name="T15" fmla="*/ 3036 h 7675"/>
                <a:gd name="T16" fmla="*/ 1525 w 3339"/>
                <a:gd name="T17" fmla="*/ 2527 h 7675"/>
                <a:gd name="T18" fmla="*/ 2176 w 3339"/>
                <a:gd name="T19" fmla="*/ 1427 h 7675"/>
                <a:gd name="T20" fmla="*/ 2688 w 3339"/>
                <a:gd name="T21" fmla="*/ 426 h 7675"/>
                <a:gd name="T22" fmla="*/ 3335 w 3339"/>
                <a:gd name="T23" fmla="*/ 456 h 7675"/>
                <a:gd name="T24" fmla="*/ 3143 w 3339"/>
                <a:gd name="T25" fmla="*/ 507 h 7675"/>
                <a:gd name="T26" fmla="*/ 2754 w 3339"/>
                <a:gd name="T27" fmla="*/ 966 h 7675"/>
                <a:gd name="T28" fmla="*/ 2607 w 3339"/>
                <a:gd name="T29" fmla="*/ 1802 h 7675"/>
                <a:gd name="T30" fmla="*/ 1765 w 3339"/>
                <a:gd name="T31" fmla="*/ 2446 h 7675"/>
                <a:gd name="T32" fmla="*/ 1324 w 3339"/>
                <a:gd name="T33" fmla="*/ 3210 h 7675"/>
                <a:gd name="T34" fmla="*/ 1127 w 3339"/>
                <a:gd name="T35" fmla="*/ 4442 h 7675"/>
                <a:gd name="T36" fmla="*/ 749 w 3339"/>
                <a:gd name="T37" fmla="*/ 5448 h 7675"/>
                <a:gd name="T38" fmla="*/ 596 w 3339"/>
                <a:gd name="T39" fmla="*/ 6950 h 7675"/>
                <a:gd name="T40" fmla="*/ 1507 w 3339"/>
                <a:gd name="T41" fmla="*/ 6776 h 7675"/>
                <a:gd name="T42" fmla="*/ 1142 w 3339"/>
                <a:gd name="T43" fmla="*/ 6719 h 7675"/>
                <a:gd name="T44" fmla="*/ 1162 w 3339"/>
                <a:gd name="T45" fmla="*/ 7572 h 7675"/>
                <a:gd name="T46" fmla="*/ 776 w 3339"/>
                <a:gd name="T47" fmla="*/ 6377 h 7675"/>
                <a:gd name="T48" fmla="*/ 362 w 3339"/>
                <a:gd name="T49" fmla="*/ 5080 h 7675"/>
                <a:gd name="T50" fmla="*/ 1070 w 3339"/>
                <a:gd name="T51" fmla="*/ 3827 h 7675"/>
                <a:gd name="T52" fmla="*/ 1657 w 3339"/>
                <a:gd name="T53" fmla="*/ 3078 h 7675"/>
                <a:gd name="T54" fmla="*/ 1912 w 3339"/>
                <a:gd name="T55" fmla="*/ 1963 h 7675"/>
                <a:gd name="T56" fmla="*/ 2457 w 3339"/>
                <a:gd name="T57" fmla="*/ 1487 h 7675"/>
                <a:gd name="T58" fmla="*/ 2697 w 3339"/>
                <a:gd name="T59" fmla="*/ 816 h 7675"/>
                <a:gd name="T60" fmla="*/ 2964 w 3339"/>
                <a:gd name="T61" fmla="*/ 249 h 7675"/>
                <a:gd name="T62" fmla="*/ 2964 w 3339"/>
                <a:gd name="T63" fmla="*/ 246 h 7675"/>
                <a:gd name="T64" fmla="*/ 2457 w 3339"/>
                <a:gd name="T65" fmla="*/ 756 h 7675"/>
                <a:gd name="T66" fmla="*/ 1846 w 3339"/>
                <a:gd name="T67" fmla="*/ 1631 h 7675"/>
                <a:gd name="T68" fmla="*/ 1231 w 3339"/>
                <a:gd name="T69" fmla="*/ 2694 h 7675"/>
                <a:gd name="T70" fmla="*/ 878 w 3339"/>
                <a:gd name="T71" fmla="*/ 3477 h 7675"/>
                <a:gd name="T72" fmla="*/ 566 w 3339"/>
                <a:gd name="T73" fmla="*/ 4397 h 7675"/>
                <a:gd name="T74" fmla="*/ 27 w 3339"/>
                <a:gd name="T75" fmla="*/ 5200 h 7675"/>
                <a:gd name="T76" fmla="*/ 350 w 3339"/>
                <a:gd name="T77" fmla="*/ 5994 h 7675"/>
                <a:gd name="T78" fmla="*/ 686 w 3339"/>
                <a:gd name="T79" fmla="*/ 7318 h 7675"/>
                <a:gd name="T80" fmla="*/ 689 w 3339"/>
                <a:gd name="T81" fmla="*/ 7315 h 7675"/>
                <a:gd name="T82" fmla="*/ 602 w 3339"/>
                <a:gd name="T83" fmla="*/ 6950 h 7675"/>
                <a:gd name="T84" fmla="*/ 354 w 3339"/>
                <a:gd name="T85" fmla="*/ 5994 h 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9" h="7675">
                  <a:moveTo>
                    <a:pt x="623" y="5826"/>
                  </a:moveTo>
                  <a:lnTo>
                    <a:pt x="347" y="5991"/>
                  </a:lnTo>
                  <a:lnTo>
                    <a:pt x="770" y="6374"/>
                  </a:lnTo>
                  <a:lnTo>
                    <a:pt x="267" y="6449"/>
                  </a:lnTo>
                  <a:lnTo>
                    <a:pt x="596" y="6947"/>
                  </a:lnTo>
                  <a:lnTo>
                    <a:pt x="311" y="7042"/>
                  </a:lnTo>
                  <a:lnTo>
                    <a:pt x="1055" y="7117"/>
                  </a:lnTo>
                  <a:lnTo>
                    <a:pt x="686" y="7315"/>
                  </a:lnTo>
                  <a:lnTo>
                    <a:pt x="590" y="7590"/>
                  </a:lnTo>
                  <a:lnTo>
                    <a:pt x="1073" y="7674"/>
                  </a:lnTo>
                  <a:lnTo>
                    <a:pt x="689" y="7312"/>
                  </a:lnTo>
                  <a:lnTo>
                    <a:pt x="324" y="7040"/>
                  </a:lnTo>
                  <a:lnTo>
                    <a:pt x="273" y="6452"/>
                  </a:lnTo>
                  <a:lnTo>
                    <a:pt x="354" y="5991"/>
                  </a:lnTo>
                  <a:lnTo>
                    <a:pt x="6" y="5790"/>
                  </a:lnTo>
                  <a:lnTo>
                    <a:pt x="285" y="5505"/>
                  </a:lnTo>
                  <a:lnTo>
                    <a:pt x="33" y="5197"/>
                  </a:lnTo>
                  <a:lnTo>
                    <a:pt x="177" y="4804"/>
                  </a:lnTo>
                  <a:lnTo>
                    <a:pt x="509" y="4738"/>
                  </a:lnTo>
                  <a:lnTo>
                    <a:pt x="569" y="4397"/>
                  </a:lnTo>
                  <a:lnTo>
                    <a:pt x="803" y="4208"/>
                  </a:lnTo>
                  <a:lnTo>
                    <a:pt x="668" y="3833"/>
                  </a:lnTo>
                  <a:lnTo>
                    <a:pt x="884" y="3479"/>
                  </a:lnTo>
                  <a:lnTo>
                    <a:pt x="809" y="3036"/>
                  </a:lnTo>
                  <a:lnTo>
                    <a:pt x="1178" y="3027"/>
                  </a:lnTo>
                  <a:lnTo>
                    <a:pt x="1234" y="2697"/>
                  </a:lnTo>
                  <a:lnTo>
                    <a:pt x="1525" y="2527"/>
                  </a:lnTo>
                  <a:lnTo>
                    <a:pt x="1615" y="1996"/>
                  </a:lnTo>
                  <a:lnTo>
                    <a:pt x="1849" y="1634"/>
                  </a:lnTo>
                  <a:lnTo>
                    <a:pt x="2176" y="1427"/>
                  </a:lnTo>
                  <a:lnTo>
                    <a:pt x="2080" y="920"/>
                  </a:lnTo>
                  <a:lnTo>
                    <a:pt x="2460" y="759"/>
                  </a:lnTo>
                  <a:lnTo>
                    <a:pt x="2688" y="426"/>
                  </a:lnTo>
                  <a:lnTo>
                    <a:pt x="2676" y="10"/>
                  </a:lnTo>
                  <a:lnTo>
                    <a:pt x="2961" y="249"/>
                  </a:lnTo>
                  <a:lnTo>
                    <a:pt x="3335" y="456"/>
                  </a:lnTo>
                  <a:lnTo>
                    <a:pt x="3338" y="130"/>
                  </a:lnTo>
                  <a:lnTo>
                    <a:pt x="2958" y="246"/>
                  </a:lnTo>
                  <a:lnTo>
                    <a:pt x="3143" y="507"/>
                  </a:lnTo>
                  <a:lnTo>
                    <a:pt x="2904" y="570"/>
                  </a:lnTo>
                  <a:lnTo>
                    <a:pt x="2691" y="816"/>
                  </a:lnTo>
                  <a:lnTo>
                    <a:pt x="2754" y="966"/>
                  </a:lnTo>
                  <a:lnTo>
                    <a:pt x="2466" y="1055"/>
                  </a:lnTo>
                  <a:lnTo>
                    <a:pt x="2451" y="1487"/>
                  </a:lnTo>
                  <a:lnTo>
                    <a:pt x="2607" y="1802"/>
                  </a:lnTo>
                  <a:lnTo>
                    <a:pt x="2283" y="2110"/>
                  </a:lnTo>
                  <a:lnTo>
                    <a:pt x="1912" y="1957"/>
                  </a:lnTo>
                  <a:lnTo>
                    <a:pt x="1765" y="2446"/>
                  </a:lnTo>
                  <a:lnTo>
                    <a:pt x="1909" y="2664"/>
                  </a:lnTo>
                  <a:lnTo>
                    <a:pt x="1654" y="3075"/>
                  </a:lnTo>
                  <a:lnTo>
                    <a:pt x="1324" y="3210"/>
                  </a:lnTo>
                  <a:lnTo>
                    <a:pt x="1504" y="3584"/>
                  </a:lnTo>
                  <a:lnTo>
                    <a:pt x="1064" y="3824"/>
                  </a:lnTo>
                  <a:lnTo>
                    <a:pt x="1127" y="4442"/>
                  </a:lnTo>
                  <a:lnTo>
                    <a:pt x="869" y="4939"/>
                  </a:lnTo>
                  <a:lnTo>
                    <a:pt x="354" y="5080"/>
                  </a:lnTo>
                  <a:lnTo>
                    <a:pt x="749" y="5448"/>
                  </a:lnTo>
                  <a:lnTo>
                    <a:pt x="623" y="5829"/>
                  </a:lnTo>
                  <a:lnTo>
                    <a:pt x="773" y="6377"/>
                  </a:lnTo>
                  <a:lnTo>
                    <a:pt x="596" y="6950"/>
                  </a:lnTo>
                  <a:lnTo>
                    <a:pt x="1061" y="7117"/>
                  </a:lnTo>
                  <a:lnTo>
                    <a:pt x="1162" y="7587"/>
                  </a:lnTo>
                  <a:lnTo>
                    <a:pt x="1507" y="6776"/>
                  </a:lnTo>
                  <a:lnTo>
                    <a:pt x="1064" y="7111"/>
                  </a:lnTo>
                  <a:lnTo>
                    <a:pt x="1147" y="6719"/>
                  </a:lnTo>
                  <a:lnTo>
                    <a:pt x="1142" y="6719"/>
                  </a:lnTo>
                  <a:lnTo>
                    <a:pt x="1058" y="7121"/>
                  </a:lnTo>
                  <a:lnTo>
                    <a:pt x="1495" y="6788"/>
                  </a:lnTo>
                  <a:lnTo>
                    <a:pt x="1162" y="7572"/>
                  </a:lnTo>
                  <a:lnTo>
                    <a:pt x="1064" y="7114"/>
                  </a:lnTo>
                  <a:lnTo>
                    <a:pt x="602" y="6947"/>
                  </a:lnTo>
                  <a:lnTo>
                    <a:pt x="776" y="6377"/>
                  </a:lnTo>
                  <a:lnTo>
                    <a:pt x="626" y="5829"/>
                  </a:lnTo>
                  <a:lnTo>
                    <a:pt x="755" y="5448"/>
                  </a:lnTo>
                  <a:lnTo>
                    <a:pt x="362" y="5080"/>
                  </a:lnTo>
                  <a:lnTo>
                    <a:pt x="872" y="4942"/>
                  </a:lnTo>
                  <a:lnTo>
                    <a:pt x="1129" y="4442"/>
                  </a:lnTo>
                  <a:lnTo>
                    <a:pt x="1070" y="3827"/>
                  </a:lnTo>
                  <a:lnTo>
                    <a:pt x="1507" y="3587"/>
                  </a:lnTo>
                  <a:lnTo>
                    <a:pt x="1330" y="3210"/>
                  </a:lnTo>
                  <a:lnTo>
                    <a:pt x="1657" y="3078"/>
                  </a:lnTo>
                  <a:lnTo>
                    <a:pt x="1915" y="2664"/>
                  </a:lnTo>
                  <a:lnTo>
                    <a:pt x="1768" y="2443"/>
                  </a:lnTo>
                  <a:lnTo>
                    <a:pt x="1912" y="1963"/>
                  </a:lnTo>
                  <a:lnTo>
                    <a:pt x="2283" y="2116"/>
                  </a:lnTo>
                  <a:lnTo>
                    <a:pt x="2613" y="1802"/>
                  </a:lnTo>
                  <a:lnTo>
                    <a:pt x="2457" y="1487"/>
                  </a:lnTo>
                  <a:lnTo>
                    <a:pt x="2469" y="1058"/>
                  </a:lnTo>
                  <a:lnTo>
                    <a:pt x="2760" y="969"/>
                  </a:lnTo>
                  <a:lnTo>
                    <a:pt x="2697" y="816"/>
                  </a:lnTo>
                  <a:lnTo>
                    <a:pt x="2907" y="573"/>
                  </a:lnTo>
                  <a:lnTo>
                    <a:pt x="3149" y="507"/>
                  </a:lnTo>
                  <a:lnTo>
                    <a:pt x="2964" y="249"/>
                  </a:lnTo>
                  <a:lnTo>
                    <a:pt x="3335" y="135"/>
                  </a:lnTo>
                  <a:lnTo>
                    <a:pt x="3332" y="447"/>
                  </a:lnTo>
                  <a:lnTo>
                    <a:pt x="2964" y="246"/>
                  </a:lnTo>
                  <a:lnTo>
                    <a:pt x="2673" y="0"/>
                  </a:lnTo>
                  <a:lnTo>
                    <a:pt x="2682" y="426"/>
                  </a:lnTo>
                  <a:lnTo>
                    <a:pt x="2457" y="756"/>
                  </a:lnTo>
                  <a:lnTo>
                    <a:pt x="2077" y="918"/>
                  </a:lnTo>
                  <a:lnTo>
                    <a:pt x="2172" y="1427"/>
                  </a:lnTo>
                  <a:lnTo>
                    <a:pt x="1846" y="1631"/>
                  </a:lnTo>
                  <a:lnTo>
                    <a:pt x="1612" y="1996"/>
                  </a:lnTo>
                  <a:lnTo>
                    <a:pt x="1519" y="2524"/>
                  </a:lnTo>
                  <a:lnTo>
                    <a:pt x="1231" y="2694"/>
                  </a:lnTo>
                  <a:lnTo>
                    <a:pt x="1172" y="3024"/>
                  </a:lnTo>
                  <a:lnTo>
                    <a:pt x="803" y="3033"/>
                  </a:lnTo>
                  <a:lnTo>
                    <a:pt x="878" y="3477"/>
                  </a:lnTo>
                  <a:lnTo>
                    <a:pt x="665" y="3833"/>
                  </a:lnTo>
                  <a:lnTo>
                    <a:pt x="797" y="4208"/>
                  </a:lnTo>
                  <a:lnTo>
                    <a:pt x="566" y="4397"/>
                  </a:lnTo>
                  <a:lnTo>
                    <a:pt x="506" y="4735"/>
                  </a:lnTo>
                  <a:lnTo>
                    <a:pt x="174" y="4801"/>
                  </a:lnTo>
                  <a:lnTo>
                    <a:pt x="27" y="5200"/>
                  </a:lnTo>
                  <a:lnTo>
                    <a:pt x="278" y="5505"/>
                  </a:lnTo>
                  <a:lnTo>
                    <a:pt x="0" y="5790"/>
                  </a:lnTo>
                  <a:lnTo>
                    <a:pt x="350" y="5994"/>
                  </a:lnTo>
                  <a:lnTo>
                    <a:pt x="270" y="6452"/>
                  </a:lnTo>
                  <a:lnTo>
                    <a:pt x="321" y="7042"/>
                  </a:lnTo>
                  <a:lnTo>
                    <a:pt x="686" y="7318"/>
                  </a:lnTo>
                  <a:lnTo>
                    <a:pt x="1061" y="7668"/>
                  </a:lnTo>
                  <a:lnTo>
                    <a:pt x="596" y="7587"/>
                  </a:lnTo>
                  <a:lnTo>
                    <a:pt x="689" y="7315"/>
                  </a:lnTo>
                  <a:lnTo>
                    <a:pt x="1070" y="7114"/>
                  </a:lnTo>
                  <a:lnTo>
                    <a:pt x="332" y="7040"/>
                  </a:lnTo>
                  <a:lnTo>
                    <a:pt x="602" y="6950"/>
                  </a:lnTo>
                  <a:lnTo>
                    <a:pt x="276" y="6455"/>
                  </a:lnTo>
                  <a:lnTo>
                    <a:pt x="779" y="6377"/>
                  </a:lnTo>
                  <a:lnTo>
                    <a:pt x="354" y="5994"/>
                  </a:lnTo>
                  <a:lnTo>
                    <a:pt x="626" y="5832"/>
                  </a:lnTo>
                  <a:lnTo>
                    <a:pt x="623" y="5826"/>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1" name="Freeform 133"/>
            <p:cNvSpPr>
              <a:spLocks noChangeArrowheads="1"/>
            </p:cNvSpPr>
            <p:nvPr/>
          </p:nvSpPr>
          <p:spPr bwMode="auto">
            <a:xfrm>
              <a:off x="6937374" y="3624262"/>
              <a:ext cx="93663" cy="423862"/>
            </a:xfrm>
            <a:custGeom>
              <a:avLst/>
              <a:gdLst>
                <a:gd name="T0" fmla="*/ 252 w 259"/>
                <a:gd name="T1" fmla="*/ 0 h 1178"/>
                <a:gd name="T2" fmla="*/ 255 w 259"/>
                <a:gd name="T3" fmla="*/ 554 h 1178"/>
                <a:gd name="T4" fmla="*/ 126 w 259"/>
                <a:gd name="T5" fmla="*/ 716 h 1178"/>
                <a:gd name="T6" fmla="*/ 0 w 259"/>
                <a:gd name="T7" fmla="*/ 1177 h 1178"/>
                <a:gd name="T8" fmla="*/ 3 w 259"/>
                <a:gd name="T9" fmla="*/ 1177 h 1178"/>
                <a:gd name="T10" fmla="*/ 129 w 259"/>
                <a:gd name="T11" fmla="*/ 716 h 1178"/>
                <a:gd name="T12" fmla="*/ 258 w 259"/>
                <a:gd name="T13" fmla="*/ 554 h 1178"/>
                <a:gd name="T14" fmla="*/ 255 w 259"/>
                <a:gd name="T15" fmla="*/ 0 h 1178"/>
                <a:gd name="T16" fmla="*/ 252 w 259"/>
                <a:gd name="T17" fmla="*/ 0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1178">
                  <a:moveTo>
                    <a:pt x="252" y="0"/>
                  </a:moveTo>
                  <a:lnTo>
                    <a:pt x="255" y="554"/>
                  </a:lnTo>
                  <a:lnTo>
                    <a:pt x="126" y="716"/>
                  </a:lnTo>
                  <a:lnTo>
                    <a:pt x="0" y="1177"/>
                  </a:lnTo>
                  <a:lnTo>
                    <a:pt x="3" y="1177"/>
                  </a:lnTo>
                  <a:lnTo>
                    <a:pt x="129" y="716"/>
                  </a:lnTo>
                  <a:lnTo>
                    <a:pt x="258" y="554"/>
                  </a:lnTo>
                  <a:lnTo>
                    <a:pt x="255" y="0"/>
                  </a:lnTo>
                  <a:lnTo>
                    <a:pt x="25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2" name="Freeform 134"/>
            <p:cNvSpPr>
              <a:spLocks noChangeArrowheads="1"/>
            </p:cNvSpPr>
            <p:nvPr/>
          </p:nvSpPr>
          <p:spPr bwMode="auto">
            <a:xfrm>
              <a:off x="6502400" y="1790700"/>
              <a:ext cx="309563" cy="409575"/>
            </a:xfrm>
            <a:custGeom>
              <a:avLst/>
              <a:gdLst>
                <a:gd name="T0" fmla="*/ 507 w 861"/>
                <a:gd name="T1" fmla="*/ 297 h 1137"/>
                <a:gd name="T2" fmla="*/ 99 w 861"/>
                <a:gd name="T3" fmla="*/ 483 h 1137"/>
                <a:gd name="T4" fmla="*/ 0 w 861"/>
                <a:gd name="T5" fmla="*/ 1136 h 1137"/>
                <a:gd name="T6" fmla="*/ 675 w 861"/>
                <a:gd name="T7" fmla="*/ 827 h 1137"/>
                <a:gd name="T8" fmla="*/ 399 w 861"/>
                <a:gd name="T9" fmla="*/ 731 h 1137"/>
                <a:gd name="T10" fmla="*/ 774 w 861"/>
                <a:gd name="T11" fmla="*/ 390 h 1137"/>
                <a:gd name="T12" fmla="*/ 513 w 861"/>
                <a:gd name="T13" fmla="*/ 297 h 1137"/>
                <a:gd name="T14" fmla="*/ 860 w 861"/>
                <a:gd name="T15" fmla="*/ 3 h 1137"/>
                <a:gd name="T16" fmla="*/ 857 w 861"/>
                <a:gd name="T17" fmla="*/ 0 h 1137"/>
                <a:gd name="T18" fmla="*/ 504 w 861"/>
                <a:gd name="T19" fmla="*/ 300 h 1137"/>
                <a:gd name="T20" fmla="*/ 764 w 861"/>
                <a:gd name="T21" fmla="*/ 390 h 1137"/>
                <a:gd name="T22" fmla="*/ 390 w 861"/>
                <a:gd name="T23" fmla="*/ 735 h 1137"/>
                <a:gd name="T24" fmla="*/ 662 w 861"/>
                <a:gd name="T25" fmla="*/ 827 h 1137"/>
                <a:gd name="T26" fmla="*/ 6 w 861"/>
                <a:gd name="T27" fmla="*/ 1130 h 1137"/>
                <a:gd name="T28" fmla="*/ 102 w 861"/>
                <a:gd name="T29" fmla="*/ 486 h 1137"/>
                <a:gd name="T30" fmla="*/ 510 w 861"/>
                <a:gd name="T31" fmla="*/ 300 h 1137"/>
                <a:gd name="T32" fmla="*/ 507 w 861"/>
                <a:gd name="T33" fmla="*/ 297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1" h="1137">
                  <a:moveTo>
                    <a:pt x="507" y="297"/>
                  </a:moveTo>
                  <a:lnTo>
                    <a:pt x="99" y="483"/>
                  </a:lnTo>
                  <a:lnTo>
                    <a:pt x="0" y="1136"/>
                  </a:lnTo>
                  <a:lnTo>
                    <a:pt x="675" y="827"/>
                  </a:lnTo>
                  <a:lnTo>
                    <a:pt x="399" y="731"/>
                  </a:lnTo>
                  <a:lnTo>
                    <a:pt x="774" y="390"/>
                  </a:lnTo>
                  <a:lnTo>
                    <a:pt x="513" y="297"/>
                  </a:lnTo>
                  <a:lnTo>
                    <a:pt x="860" y="3"/>
                  </a:lnTo>
                  <a:lnTo>
                    <a:pt x="857" y="0"/>
                  </a:lnTo>
                  <a:lnTo>
                    <a:pt x="504" y="300"/>
                  </a:lnTo>
                  <a:lnTo>
                    <a:pt x="764" y="390"/>
                  </a:lnTo>
                  <a:lnTo>
                    <a:pt x="390" y="735"/>
                  </a:lnTo>
                  <a:lnTo>
                    <a:pt x="662" y="827"/>
                  </a:lnTo>
                  <a:lnTo>
                    <a:pt x="6" y="1130"/>
                  </a:lnTo>
                  <a:lnTo>
                    <a:pt x="102" y="486"/>
                  </a:lnTo>
                  <a:lnTo>
                    <a:pt x="510" y="300"/>
                  </a:lnTo>
                  <a:lnTo>
                    <a:pt x="507" y="29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3" name="Freeform 135"/>
            <p:cNvSpPr>
              <a:spLocks noChangeArrowheads="1"/>
            </p:cNvSpPr>
            <p:nvPr/>
          </p:nvSpPr>
          <p:spPr bwMode="auto">
            <a:xfrm>
              <a:off x="6300788" y="1550987"/>
              <a:ext cx="576262" cy="504825"/>
            </a:xfrm>
            <a:custGeom>
              <a:avLst/>
              <a:gdLst>
                <a:gd name="T0" fmla="*/ 956 w 1601"/>
                <a:gd name="T1" fmla="*/ 1396 h 1401"/>
                <a:gd name="T2" fmla="*/ 662 w 1601"/>
                <a:gd name="T3" fmla="*/ 1148 h 1401"/>
                <a:gd name="T4" fmla="*/ 414 w 1601"/>
                <a:gd name="T5" fmla="*/ 845 h 1401"/>
                <a:gd name="T6" fmla="*/ 605 w 1601"/>
                <a:gd name="T7" fmla="*/ 929 h 1401"/>
                <a:gd name="T8" fmla="*/ 1070 w 1601"/>
                <a:gd name="T9" fmla="*/ 965 h 1401"/>
                <a:gd name="T10" fmla="*/ 1058 w 1601"/>
                <a:gd name="T11" fmla="*/ 372 h 1401"/>
                <a:gd name="T12" fmla="*/ 407 w 1601"/>
                <a:gd name="T13" fmla="*/ 839 h 1401"/>
                <a:gd name="T14" fmla="*/ 9 w 1601"/>
                <a:gd name="T15" fmla="*/ 689 h 1401"/>
                <a:gd name="T16" fmla="*/ 545 w 1601"/>
                <a:gd name="T17" fmla="*/ 339 h 1401"/>
                <a:gd name="T18" fmla="*/ 335 w 1601"/>
                <a:gd name="T19" fmla="*/ 39 h 1401"/>
                <a:gd name="T20" fmla="*/ 629 w 1601"/>
                <a:gd name="T21" fmla="*/ 3 h 1401"/>
                <a:gd name="T22" fmla="*/ 998 w 1601"/>
                <a:gd name="T23" fmla="*/ 153 h 1401"/>
                <a:gd name="T24" fmla="*/ 534 w 1601"/>
                <a:gd name="T25" fmla="*/ 339 h 1401"/>
                <a:gd name="T26" fmla="*/ 1055 w 1601"/>
                <a:gd name="T27" fmla="*/ 378 h 1401"/>
                <a:gd name="T28" fmla="*/ 1600 w 1601"/>
                <a:gd name="T29" fmla="*/ 330 h 1401"/>
                <a:gd name="T30" fmla="*/ 1600 w 1601"/>
                <a:gd name="T31" fmla="*/ 327 h 1401"/>
                <a:gd name="T32" fmla="*/ 1055 w 1601"/>
                <a:gd name="T33" fmla="*/ 375 h 1401"/>
                <a:gd name="T34" fmla="*/ 552 w 1601"/>
                <a:gd name="T35" fmla="*/ 336 h 1401"/>
                <a:gd name="T36" fmla="*/ 1007 w 1601"/>
                <a:gd name="T37" fmla="*/ 153 h 1401"/>
                <a:gd name="T38" fmla="*/ 632 w 1601"/>
                <a:gd name="T39" fmla="*/ 0 h 1401"/>
                <a:gd name="T40" fmla="*/ 330 w 1601"/>
                <a:gd name="T41" fmla="*/ 36 h 1401"/>
                <a:gd name="T42" fmla="*/ 539 w 1601"/>
                <a:gd name="T43" fmla="*/ 336 h 1401"/>
                <a:gd name="T44" fmla="*/ 0 w 1601"/>
                <a:gd name="T45" fmla="*/ 689 h 1401"/>
                <a:gd name="T46" fmla="*/ 407 w 1601"/>
                <a:gd name="T47" fmla="*/ 842 h 1401"/>
                <a:gd name="T48" fmla="*/ 1055 w 1601"/>
                <a:gd name="T49" fmla="*/ 381 h 1401"/>
                <a:gd name="T50" fmla="*/ 1067 w 1601"/>
                <a:gd name="T51" fmla="*/ 962 h 1401"/>
                <a:gd name="T52" fmla="*/ 608 w 1601"/>
                <a:gd name="T53" fmla="*/ 926 h 1401"/>
                <a:gd name="T54" fmla="*/ 402 w 1601"/>
                <a:gd name="T55" fmla="*/ 836 h 1401"/>
                <a:gd name="T56" fmla="*/ 659 w 1601"/>
                <a:gd name="T57" fmla="*/ 1151 h 1401"/>
                <a:gd name="T58" fmla="*/ 953 w 1601"/>
                <a:gd name="T59" fmla="*/ 1400 h 1401"/>
                <a:gd name="T60" fmla="*/ 956 w 1601"/>
                <a:gd name="T61" fmla="*/ 139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1" h="1401">
                  <a:moveTo>
                    <a:pt x="956" y="1396"/>
                  </a:moveTo>
                  <a:lnTo>
                    <a:pt x="662" y="1148"/>
                  </a:lnTo>
                  <a:lnTo>
                    <a:pt x="414" y="845"/>
                  </a:lnTo>
                  <a:lnTo>
                    <a:pt x="605" y="929"/>
                  </a:lnTo>
                  <a:lnTo>
                    <a:pt x="1070" y="965"/>
                  </a:lnTo>
                  <a:lnTo>
                    <a:pt x="1058" y="372"/>
                  </a:lnTo>
                  <a:lnTo>
                    <a:pt x="407" y="839"/>
                  </a:lnTo>
                  <a:lnTo>
                    <a:pt x="9" y="689"/>
                  </a:lnTo>
                  <a:lnTo>
                    <a:pt x="545" y="339"/>
                  </a:lnTo>
                  <a:lnTo>
                    <a:pt x="335" y="39"/>
                  </a:lnTo>
                  <a:lnTo>
                    <a:pt x="629" y="3"/>
                  </a:lnTo>
                  <a:lnTo>
                    <a:pt x="998" y="153"/>
                  </a:lnTo>
                  <a:lnTo>
                    <a:pt x="534" y="339"/>
                  </a:lnTo>
                  <a:lnTo>
                    <a:pt x="1055" y="378"/>
                  </a:lnTo>
                  <a:lnTo>
                    <a:pt x="1600" y="330"/>
                  </a:lnTo>
                  <a:lnTo>
                    <a:pt x="1600" y="327"/>
                  </a:lnTo>
                  <a:lnTo>
                    <a:pt x="1055" y="375"/>
                  </a:lnTo>
                  <a:lnTo>
                    <a:pt x="552" y="336"/>
                  </a:lnTo>
                  <a:lnTo>
                    <a:pt x="1007" y="153"/>
                  </a:lnTo>
                  <a:lnTo>
                    <a:pt x="632" y="0"/>
                  </a:lnTo>
                  <a:lnTo>
                    <a:pt x="330" y="36"/>
                  </a:lnTo>
                  <a:lnTo>
                    <a:pt x="539" y="336"/>
                  </a:lnTo>
                  <a:lnTo>
                    <a:pt x="0" y="689"/>
                  </a:lnTo>
                  <a:lnTo>
                    <a:pt x="407" y="842"/>
                  </a:lnTo>
                  <a:lnTo>
                    <a:pt x="1055" y="381"/>
                  </a:lnTo>
                  <a:lnTo>
                    <a:pt x="1067" y="962"/>
                  </a:lnTo>
                  <a:lnTo>
                    <a:pt x="608" y="926"/>
                  </a:lnTo>
                  <a:lnTo>
                    <a:pt x="402" y="836"/>
                  </a:lnTo>
                  <a:lnTo>
                    <a:pt x="659" y="1151"/>
                  </a:lnTo>
                  <a:lnTo>
                    <a:pt x="953" y="1400"/>
                  </a:lnTo>
                  <a:lnTo>
                    <a:pt x="956" y="13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4" name="Freeform 136"/>
            <p:cNvSpPr>
              <a:spLocks noChangeArrowheads="1"/>
            </p:cNvSpPr>
            <p:nvPr/>
          </p:nvSpPr>
          <p:spPr bwMode="auto">
            <a:xfrm>
              <a:off x="6291263" y="1849437"/>
              <a:ext cx="158750" cy="238125"/>
            </a:xfrm>
            <a:custGeom>
              <a:avLst/>
              <a:gdLst>
                <a:gd name="T0" fmla="*/ 3 w 439"/>
                <a:gd name="T1" fmla="*/ 621 h 663"/>
                <a:gd name="T2" fmla="*/ 6 w 439"/>
                <a:gd name="T3" fmla="*/ 621 h 663"/>
                <a:gd name="T4" fmla="*/ 426 w 439"/>
                <a:gd name="T5" fmla="*/ 24 h 663"/>
                <a:gd name="T6" fmla="*/ 225 w 439"/>
                <a:gd name="T7" fmla="*/ 656 h 663"/>
                <a:gd name="T8" fmla="*/ 3 w 439"/>
                <a:gd name="T9" fmla="*/ 617 h 663"/>
                <a:gd name="T10" fmla="*/ 3 w 439"/>
                <a:gd name="T11" fmla="*/ 621 h 663"/>
                <a:gd name="T12" fmla="*/ 6 w 439"/>
                <a:gd name="T13" fmla="*/ 621 h 663"/>
                <a:gd name="T14" fmla="*/ 3 w 439"/>
                <a:gd name="T15" fmla="*/ 621 h 663"/>
                <a:gd name="T16" fmla="*/ 3 w 439"/>
                <a:gd name="T17" fmla="*/ 623 h 663"/>
                <a:gd name="T18" fmla="*/ 228 w 439"/>
                <a:gd name="T19" fmla="*/ 662 h 663"/>
                <a:gd name="T20" fmla="*/ 438 w 439"/>
                <a:gd name="T21" fmla="*/ 0 h 663"/>
                <a:gd name="T22" fmla="*/ 0 w 439"/>
                <a:gd name="T23" fmla="*/ 621 h 663"/>
                <a:gd name="T24" fmla="*/ 3 w 439"/>
                <a:gd name="T25" fmla="*/ 623 h 663"/>
                <a:gd name="T26" fmla="*/ 3 w 439"/>
                <a:gd name="T27" fmla="*/ 62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9" h="663">
                  <a:moveTo>
                    <a:pt x="3" y="621"/>
                  </a:moveTo>
                  <a:lnTo>
                    <a:pt x="6" y="621"/>
                  </a:lnTo>
                  <a:lnTo>
                    <a:pt x="426" y="24"/>
                  </a:lnTo>
                  <a:lnTo>
                    <a:pt x="225" y="656"/>
                  </a:lnTo>
                  <a:lnTo>
                    <a:pt x="3" y="617"/>
                  </a:lnTo>
                  <a:lnTo>
                    <a:pt x="3" y="621"/>
                  </a:lnTo>
                  <a:lnTo>
                    <a:pt x="6" y="621"/>
                  </a:lnTo>
                  <a:lnTo>
                    <a:pt x="3" y="621"/>
                  </a:lnTo>
                  <a:lnTo>
                    <a:pt x="3" y="623"/>
                  </a:lnTo>
                  <a:lnTo>
                    <a:pt x="228" y="662"/>
                  </a:lnTo>
                  <a:lnTo>
                    <a:pt x="438" y="0"/>
                  </a:lnTo>
                  <a:lnTo>
                    <a:pt x="0" y="621"/>
                  </a:lnTo>
                  <a:lnTo>
                    <a:pt x="3" y="623"/>
                  </a:lnTo>
                  <a:lnTo>
                    <a:pt x="3" y="6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5" name="Freeform 137"/>
            <p:cNvSpPr>
              <a:spLocks noChangeArrowheads="1"/>
            </p:cNvSpPr>
            <p:nvPr/>
          </p:nvSpPr>
          <p:spPr bwMode="auto">
            <a:xfrm>
              <a:off x="6292849" y="2071688"/>
              <a:ext cx="212725" cy="128587"/>
            </a:xfrm>
            <a:custGeom>
              <a:avLst/>
              <a:gdLst>
                <a:gd name="T0" fmla="*/ 222 w 591"/>
                <a:gd name="T1" fmla="*/ 42 h 358"/>
                <a:gd name="T2" fmla="*/ 575 w 591"/>
                <a:gd name="T3" fmla="*/ 348 h 358"/>
                <a:gd name="T4" fmla="*/ 336 w 591"/>
                <a:gd name="T5" fmla="*/ 288 h 358"/>
                <a:gd name="T6" fmla="*/ 3 w 591"/>
                <a:gd name="T7" fmla="*/ 0 h 358"/>
                <a:gd name="T8" fmla="*/ 0 w 591"/>
                <a:gd name="T9" fmla="*/ 4 h 358"/>
                <a:gd name="T10" fmla="*/ 333 w 591"/>
                <a:gd name="T11" fmla="*/ 294 h 358"/>
                <a:gd name="T12" fmla="*/ 590 w 591"/>
                <a:gd name="T13" fmla="*/ 357 h 358"/>
                <a:gd name="T14" fmla="*/ 225 w 591"/>
                <a:gd name="T15" fmla="*/ 39 h 358"/>
                <a:gd name="T16" fmla="*/ 222 w 591"/>
                <a:gd name="T17" fmla="*/ 4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358">
                  <a:moveTo>
                    <a:pt x="222" y="42"/>
                  </a:moveTo>
                  <a:lnTo>
                    <a:pt x="575" y="348"/>
                  </a:lnTo>
                  <a:lnTo>
                    <a:pt x="336" y="288"/>
                  </a:lnTo>
                  <a:lnTo>
                    <a:pt x="3" y="0"/>
                  </a:lnTo>
                  <a:lnTo>
                    <a:pt x="0" y="4"/>
                  </a:lnTo>
                  <a:lnTo>
                    <a:pt x="333" y="294"/>
                  </a:lnTo>
                  <a:lnTo>
                    <a:pt x="590" y="357"/>
                  </a:lnTo>
                  <a:lnTo>
                    <a:pt x="225" y="39"/>
                  </a:lnTo>
                  <a:lnTo>
                    <a:pt x="222"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6" name="Freeform 138"/>
            <p:cNvSpPr>
              <a:spLocks noChangeArrowheads="1"/>
            </p:cNvSpPr>
            <p:nvPr/>
          </p:nvSpPr>
          <p:spPr bwMode="auto">
            <a:xfrm>
              <a:off x="6502400" y="2197100"/>
              <a:ext cx="460375" cy="736600"/>
            </a:xfrm>
            <a:custGeom>
              <a:avLst/>
              <a:gdLst>
                <a:gd name="T0" fmla="*/ 0 w 1281"/>
                <a:gd name="T1" fmla="*/ 3 h 2045"/>
                <a:gd name="T2" fmla="*/ 309 w 1281"/>
                <a:gd name="T3" fmla="*/ 57 h 2045"/>
                <a:gd name="T4" fmla="*/ 63 w 1281"/>
                <a:gd name="T5" fmla="*/ 584 h 2045"/>
                <a:gd name="T6" fmla="*/ 378 w 1281"/>
                <a:gd name="T7" fmla="*/ 638 h 2045"/>
                <a:gd name="T8" fmla="*/ 420 w 1281"/>
                <a:gd name="T9" fmla="*/ 1181 h 2045"/>
                <a:gd name="T10" fmla="*/ 573 w 1281"/>
                <a:gd name="T11" fmla="*/ 1654 h 2045"/>
                <a:gd name="T12" fmla="*/ 690 w 1281"/>
                <a:gd name="T13" fmla="*/ 1232 h 2045"/>
                <a:gd name="T14" fmla="*/ 902 w 1281"/>
                <a:gd name="T15" fmla="*/ 1582 h 2045"/>
                <a:gd name="T16" fmla="*/ 1256 w 1281"/>
                <a:gd name="T17" fmla="*/ 1780 h 2045"/>
                <a:gd name="T18" fmla="*/ 573 w 1281"/>
                <a:gd name="T19" fmla="*/ 1645 h 2045"/>
                <a:gd name="T20" fmla="*/ 186 w 1281"/>
                <a:gd name="T21" fmla="*/ 1720 h 2045"/>
                <a:gd name="T22" fmla="*/ 423 w 1281"/>
                <a:gd name="T23" fmla="*/ 2044 h 2045"/>
                <a:gd name="T24" fmla="*/ 429 w 1281"/>
                <a:gd name="T25" fmla="*/ 2041 h 2045"/>
                <a:gd name="T26" fmla="*/ 195 w 1281"/>
                <a:gd name="T27" fmla="*/ 1723 h 2045"/>
                <a:gd name="T28" fmla="*/ 573 w 1281"/>
                <a:gd name="T29" fmla="*/ 1648 h 2045"/>
                <a:gd name="T30" fmla="*/ 1280 w 1281"/>
                <a:gd name="T31" fmla="*/ 1789 h 2045"/>
                <a:gd name="T32" fmla="*/ 905 w 1281"/>
                <a:gd name="T33" fmla="*/ 1579 h 2045"/>
                <a:gd name="T34" fmla="*/ 690 w 1281"/>
                <a:gd name="T35" fmla="*/ 1223 h 2045"/>
                <a:gd name="T36" fmla="*/ 573 w 1281"/>
                <a:gd name="T37" fmla="*/ 1639 h 2045"/>
                <a:gd name="T38" fmla="*/ 426 w 1281"/>
                <a:gd name="T39" fmla="*/ 1181 h 2045"/>
                <a:gd name="T40" fmla="*/ 381 w 1281"/>
                <a:gd name="T41" fmla="*/ 635 h 2045"/>
                <a:gd name="T42" fmla="*/ 69 w 1281"/>
                <a:gd name="T43" fmla="*/ 581 h 2045"/>
                <a:gd name="T44" fmla="*/ 315 w 1281"/>
                <a:gd name="T45" fmla="*/ 54 h 2045"/>
                <a:gd name="T46" fmla="*/ 0 w 1281"/>
                <a:gd name="T47" fmla="*/ 0 h 2045"/>
                <a:gd name="T48" fmla="*/ 0 w 1281"/>
                <a:gd name="T49" fmla="*/ 3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2045">
                  <a:moveTo>
                    <a:pt x="0" y="3"/>
                  </a:moveTo>
                  <a:lnTo>
                    <a:pt x="309" y="57"/>
                  </a:lnTo>
                  <a:lnTo>
                    <a:pt x="63" y="584"/>
                  </a:lnTo>
                  <a:lnTo>
                    <a:pt x="378" y="638"/>
                  </a:lnTo>
                  <a:lnTo>
                    <a:pt x="420" y="1181"/>
                  </a:lnTo>
                  <a:lnTo>
                    <a:pt x="573" y="1654"/>
                  </a:lnTo>
                  <a:lnTo>
                    <a:pt x="690" y="1232"/>
                  </a:lnTo>
                  <a:lnTo>
                    <a:pt x="902" y="1582"/>
                  </a:lnTo>
                  <a:lnTo>
                    <a:pt x="1256" y="1780"/>
                  </a:lnTo>
                  <a:lnTo>
                    <a:pt x="573" y="1645"/>
                  </a:lnTo>
                  <a:lnTo>
                    <a:pt x="186" y="1720"/>
                  </a:lnTo>
                  <a:lnTo>
                    <a:pt x="423" y="2044"/>
                  </a:lnTo>
                  <a:lnTo>
                    <a:pt x="429" y="2041"/>
                  </a:lnTo>
                  <a:lnTo>
                    <a:pt x="195" y="1723"/>
                  </a:lnTo>
                  <a:lnTo>
                    <a:pt x="573" y="1648"/>
                  </a:lnTo>
                  <a:lnTo>
                    <a:pt x="1280" y="1789"/>
                  </a:lnTo>
                  <a:lnTo>
                    <a:pt x="905" y="1579"/>
                  </a:lnTo>
                  <a:lnTo>
                    <a:pt x="690" y="1223"/>
                  </a:lnTo>
                  <a:lnTo>
                    <a:pt x="573" y="1639"/>
                  </a:lnTo>
                  <a:lnTo>
                    <a:pt x="426" y="1181"/>
                  </a:lnTo>
                  <a:lnTo>
                    <a:pt x="381" y="635"/>
                  </a:lnTo>
                  <a:lnTo>
                    <a:pt x="69" y="581"/>
                  </a:lnTo>
                  <a:lnTo>
                    <a:pt x="315" y="54"/>
                  </a:lnTo>
                  <a:lnTo>
                    <a:pt x="0"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7" name="Freeform 139"/>
            <p:cNvSpPr>
              <a:spLocks noChangeArrowheads="1"/>
            </p:cNvSpPr>
            <p:nvPr/>
          </p:nvSpPr>
          <p:spPr bwMode="auto">
            <a:xfrm>
              <a:off x="6194425" y="2174875"/>
              <a:ext cx="725488" cy="985837"/>
            </a:xfrm>
            <a:custGeom>
              <a:avLst/>
              <a:gdLst>
                <a:gd name="T0" fmla="*/ 1607 w 2015"/>
                <a:gd name="T1" fmla="*/ 1987 h 2740"/>
                <a:gd name="T2" fmla="*/ 1996 w 2015"/>
                <a:gd name="T3" fmla="*/ 2352 h 2740"/>
                <a:gd name="T4" fmla="*/ 1873 w 2015"/>
                <a:gd name="T5" fmla="*/ 2733 h 2740"/>
                <a:gd name="T6" fmla="*/ 1286 w 2015"/>
                <a:gd name="T7" fmla="*/ 2098 h 2740"/>
                <a:gd name="T8" fmla="*/ 828 w 2015"/>
                <a:gd name="T9" fmla="*/ 2086 h 2740"/>
                <a:gd name="T10" fmla="*/ 962 w 2015"/>
                <a:gd name="T11" fmla="*/ 1322 h 2740"/>
                <a:gd name="T12" fmla="*/ 1022 w 2015"/>
                <a:gd name="T13" fmla="*/ 971 h 2740"/>
                <a:gd name="T14" fmla="*/ 609 w 2015"/>
                <a:gd name="T15" fmla="*/ 0 h 2740"/>
                <a:gd name="T16" fmla="*/ 285 w 2015"/>
                <a:gd name="T17" fmla="*/ 252 h 2740"/>
                <a:gd name="T18" fmla="*/ 432 w 2015"/>
                <a:gd name="T19" fmla="*/ 719 h 2740"/>
                <a:gd name="T20" fmla="*/ 1016 w 2015"/>
                <a:gd name="T21" fmla="*/ 974 h 2740"/>
                <a:gd name="T22" fmla="*/ 953 w 2015"/>
                <a:gd name="T23" fmla="*/ 1324 h 2740"/>
                <a:gd name="T24" fmla="*/ 821 w 2015"/>
                <a:gd name="T25" fmla="*/ 2086 h 2740"/>
                <a:gd name="T26" fmla="*/ 746 w 2015"/>
                <a:gd name="T27" fmla="*/ 2541 h 2740"/>
                <a:gd name="T28" fmla="*/ 1253 w 2015"/>
                <a:gd name="T29" fmla="*/ 2697 h 2740"/>
                <a:gd name="T30" fmla="*/ 749 w 2015"/>
                <a:gd name="T31" fmla="*/ 2538 h 2740"/>
                <a:gd name="T32" fmla="*/ 950 w 2015"/>
                <a:gd name="T33" fmla="*/ 2700 h 2740"/>
                <a:gd name="T34" fmla="*/ 1109 w 2015"/>
                <a:gd name="T35" fmla="*/ 2403 h 2740"/>
                <a:gd name="T36" fmla="*/ 384 w 2015"/>
                <a:gd name="T37" fmla="*/ 2193 h 2740"/>
                <a:gd name="T38" fmla="*/ 654 w 2015"/>
                <a:gd name="T39" fmla="*/ 1852 h 2740"/>
                <a:gd name="T40" fmla="*/ 498 w 2015"/>
                <a:gd name="T41" fmla="*/ 1555 h 2740"/>
                <a:gd name="T42" fmla="*/ 579 w 2015"/>
                <a:gd name="T43" fmla="*/ 1049 h 2740"/>
                <a:gd name="T44" fmla="*/ 929 w 2015"/>
                <a:gd name="T45" fmla="*/ 647 h 2740"/>
                <a:gd name="T46" fmla="*/ 12 w 2015"/>
                <a:gd name="T47" fmla="*/ 15 h 2740"/>
                <a:gd name="T48" fmla="*/ 923 w 2015"/>
                <a:gd name="T49" fmla="*/ 647 h 2740"/>
                <a:gd name="T50" fmla="*/ 1277 w 2015"/>
                <a:gd name="T51" fmla="*/ 1244 h 2740"/>
                <a:gd name="T52" fmla="*/ 1046 w 2015"/>
                <a:gd name="T53" fmla="*/ 1783 h 2740"/>
                <a:gd name="T54" fmla="*/ 1109 w 2015"/>
                <a:gd name="T55" fmla="*/ 2409 h 2740"/>
                <a:gd name="T56" fmla="*/ 1253 w 2015"/>
                <a:gd name="T57" fmla="*/ 2700 h 2740"/>
                <a:gd name="T58" fmla="*/ 1541 w 2015"/>
                <a:gd name="T59" fmla="*/ 2415 h 2740"/>
                <a:gd name="T60" fmla="*/ 1289 w 2015"/>
                <a:gd name="T61" fmla="*/ 2107 h 2740"/>
                <a:gd name="T62" fmla="*/ 1430 w 2015"/>
                <a:gd name="T63" fmla="*/ 1708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5" h="2740">
                  <a:moveTo>
                    <a:pt x="1427" y="1711"/>
                  </a:moveTo>
                  <a:lnTo>
                    <a:pt x="1607" y="1987"/>
                  </a:lnTo>
                  <a:lnTo>
                    <a:pt x="1277" y="2107"/>
                  </a:lnTo>
                  <a:lnTo>
                    <a:pt x="1996" y="2352"/>
                  </a:lnTo>
                  <a:lnTo>
                    <a:pt x="1531" y="2412"/>
                  </a:lnTo>
                  <a:lnTo>
                    <a:pt x="1873" y="2733"/>
                  </a:lnTo>
                  <a:lnTo>
                    <a:pt x="1259" y="2697"/>
                  </a:lnTo>
                  <a:lnTo>
                    <a:pt x="1286" y="2098"/>
                  </a:lnTo>
                  <a:lnTo>
                    <a:pt x="1106" y="2403"/>
                  </a:lnTo>
                  <a:lnTo>
                    <a:pt x="828" y="2086"/>
                  </a:lnTo>
                  <a:lnTo>
                    <a:pt x="1049" y="1783"/>
                  </a:lnTo>
                  <a:lnTo>
                    <a:pt x="962" y="1322"/>
                  </a:lnTo>
                  <a:lnTo>
                    <a:pt x="1283" y="1247"/>
                  </a:lnTo>
                  <a:lnTo>
                    <a:pt x="1022" y="971"/>
                  </a:lnTo>
                  <a:lnTo>
                    <a:pt x="926" y="644"/>
                  </a:lnTo>
                  <a:lnTo>
                    <a:pt x="609" y="0"/>
                  </a:lnTo>
                  <a:lnTo>
                    <a:pt x="0" y="12"/>
                  </a:lnTo>
                  <a:lnTo>
                    <a:pt x="285" y="252"/>
                  </a:lnTo>
                  <a:lnTo>
                    <a:pt x="917" y="644"/>
                  </a:lnTo>
                  <a:lnTo>
                    <a:pt x="432" y="719"/>
                  </a:lnTo>
                  <a:lnTo>
                    <a:pt x="576" y="1055"/>
                  </a:lnTo>
                  <a:lnTo>
                    <a:pt x="1016" y="974"/>
                  </a:lnTo>
                  <a:lnTo>
                    <a:pt x="480" y="1570"/>
                  </a:lnTo>
                  <a:lnTo>
                    <a:pt x="953" y="1324"/>
                  </a:lnTo>
                  <a:lnTo>
                    <a:pt x="651" y="1852"/>
                  </a:lnTo>
                  <a:lnTo>
                    <a:pt x="821" y="2086"/>
                  </a:lnTo>
                  <a:lnTo>
                    <a:pt x="375" y="2193"/>
                  </a:lnTo>
                  <a:lnTo>
                    <a:pt x="746" y="2541"/>
                  </a:lnTo>
                  <a:lnTo>
                    <a:pt x="1106" y="2409"/>
                  </a:lnTo>
                  <a:lnTo>
                    <a:pt x="1253" y="2697"/>
                  </a:lnTo>
                  <a:lnTo>
                    <a:pt x="950" y="2694"/>
                  </a:lnTo>
                  <a:lnTo>
                    <a:pt x="749" y="2538"/>
                  </a:lnTo>
                  <a:lnTo>
                    <a:pt x="746" y="2541"/>
                  </a:lnTo>
                  <a:lnTo>
                    <a:pt x="950" y="2700"/>
                  </a:lnTo>
                  <a:lnTo>
                    <a:pt x="1259" y="2700"/>
                  </a:lnTo>
                  <a:lnTo>
                    <a:pt x="1109" y="2403"/>
                  </a:lnTo>
                  <a:lnTo>
                    <a:pt x="746" y="2535"/>
                  </a:lnTo>
                  <a:lnTo>
                    <a:pt x="384" y="2193"/>
                  </a:lnTo>
                  <a:lnTo>
                    <a:pt x="830" y="2089"/>
                  </a:lnTo>
                  <a:lnTo>
                    <a:pt x="654" y="1852"/>
                  </a:lnTo>
                  <a:lnTo>
                    <a:pt x="965" y="1316"/>
                  </a:lnTo>
                  <a:lnTo>
                    <a:pt x="498" y="1555"/>
                  </a:lnTo>
                  <a:lnTo>
                    <a:pt x="1025" y="968"/>
                  </a:lnTo>
                  <a:lnTo>
                    <a:pt x="579" y="1049"/>
                  </a:lnTo>
                  <a:lnTo>
                    <a:pt x="438" y="722"/>
                  </a:lnTo>
                  <a:lnTo>
                    <a:pt x="929" y="647"/>
                  </a:lnTo>
                  <a:lnTo>
                    <a:pt x="288" y="249"/>
                  </a:lnTo>
                  <a:lnTo>
                    <a:pt x="12" y="15"/>
                  </a:lnTo>
                  <a:lnTo>
                    <a:pt x="606" y="6"/>
                  </a:lnTo>
                  <a:lnTo>
                    <a:pt x="923" y="647"/>
                  </a:lnTo>
                  <a:lnTo>
                    <a:pt x="1019" y="971"/>
                  </a:lnTo>
                  <a:lnTo>
                    <a:pt x="1277" y="1244"/>
                  </a:lnTo>
                  <a:lnTo>
                    <a:pt x="956" y="1319"/>
                  </a:lnTo>
                  <a:lnTo>
                    <a:pt x="1046" y="1783"/>
                  </a:lnTo>
                  <a:lnTo>
                    <a:pt x="824" y="2089"/>
                  </a:lnTo>
                  <a:lnTo>
                    <a:pt x="1109" y="2409"/>
                  </a:lnTo>
                  <a:lnTo>
                    <a:pt x="1280" y="2113"/>
                  </a:lnTo>
                  <a:lnTo>
                    <a:pt x="1253" y="2700"/>
                  </a:lnTo>
                  <a:lnTo>
                    <a:pt x="1882" y="2739"/>
                  </a:lnTo>
                  <a:lnTo>
                    <a:pt x="1541" y="2415"/>
                  </a:lnTo>
                  <a:lnTo>
                    <a:pt x="2014" y="2355"/>
                  </a:lnTo>
                  <a:lnTo>
                    <a:pt x="1289" y="2107"/>
                  </a:lnTo>
                  <a:lnTo>
                    <a:pt x="1613" y="1987"/>
                  </a:lnTo>
                  <a:lnTo>
                    <a:pt x="1430" y="1708"/>
                  </a:lnTo>
                  <a:lnTo>
                    <a:pt x="1427" y="17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8" name="Freeform 140"/>
            <p:cNvSpPr>
              <a:spLocks noChangeArrowheads="1"/>
            </p:cNvSpPr>
            <p:nvPr/>
          </p:nvSpPr>
          <p:spPr bwMode="auto">
            <a:xfrm>
              <a:off x="5830888" y="1566863"/>
              <a:ext cx="425450" cy="352425"/>
            </a:xfrm>
            <a:custGeom>
              <a:avLst/>
              <a:gdLst>
                <a:gd name="T0" fmla="*/ 467 w 1184"/>
                <a:gd name="T1" fmla="*/ 911 h 978"/>
                <a:gd name="T2" fmla="*/ 350 w 1184"/>
                <a:gd name="T3" fmla="*/ 890 h 978"/>
                <a:gd name="T4" fmla="*/ 36 w 1184"/>
                <a:gd name="T5" fmla="*/ 764 h 978"/>
                <a:gd name="T6" fmla="*/ 6 w 1184"/>
                <a:gd name="T7" fmla="*/ 608 h 978"/>
                <a:gd name="T8" fmla="*/ 326 w 1184"/>
                <a:gd name="T9" fmla="*/ 590 h 978"/>
                <a:gd name="T10" fmla="*/ 659 w 1184"/>
                <a:gd name="T11" fmla="*/ 320 h 978"/>
                <a:gd name="T12" fmla="*/ 464 w 1184"/>
                <a:gd name="T13" fmla="*/ 914 h 978"/>
                <a:gd name="T14" fmla="*/ 826 w 1184"/>
                <a:gd name="T15" fmla="*/ 977 h 978"/>
                <a:gd name="T16" fmla="*/ 1183 w 1184"/>
                <a:gd name="T17" fmla="*/ 537 h 978"/>
                <a:gd name="T18" fmla="*/ 665 w 1184"/>
                <a:gd name="T19" fmla="*/ 312 h 978"/>
                <a:gd name="T20" fmla="*/ 467 w 1184"/>
                <a:gd name="T21" fmla="*/ 0 h 978"/>
                <a:gd name="T22" fmla="*/ 464 w 1184"/>
                <a:gd name="T23" fmla="*/ 3 h 978"/>
                <a:gd name="T24" fmla="*/ 662 w 1184"/>
                <a:gd name="T25" fmla="*/ 315 h 978"/>
                <a:gd name="T26" fmla="*/ 1177 w 1184"/>
                <a:gd name="T27" fmla="*/ 539 h 978"/>
                <a:gd name="T28" fmla="*/ 824 w 1184"/>
                <a:gd name="T29" fmla="*/ 971 h 978"/>
                <a:gd name="T30" fmla="*/ 470 w 1184"/>
                <a:gd name="T31" fmla="*/ 911 h 978"/>
                <a:gd name="T32" fmla="*/ 668 w 1184"/>
                <a:gd name="T33" fmla="*/ 309 h 978"/>
                <a:gd name="T34" fmla="*/ 323 w 1184"/>
                <a:gd name="T35" fmla="*/ 587 h 978"/>
                <a:gd name="T36" fmla="*/ 0 w 1184"/>
                <a:gd name="T37" fmla="*/ 602 h 978"/>
                <a:gd name="T38" fmla="*/ 32 w 1184"/>
                <a:gd name="T39" fmla="*/ 767 h 978"/>
                <a:gd name="T40" fmla="*/ 347 w 1184"/>
                <a:gd name="T41" fmla="*/ 893 h 978"/>
                <a:gd name="T42" fmla="*/ 467 w 1184"/>
                <a:gd name="T43" fmla="*/ 914 h 978"/>
                <a:gd name="T44" fmla="*/ 467 w 1184"/>
                <a:gd name="T45" fmla="*/ 911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4" h="978">
                  <a:moveTo>
                    <a:pt x="467" y="911"/>
                  </a:moveTo>
                  <a:lnTo>
                    <a:pt x="350" y="890"/>
                  </a:lnTo>
                  <a:lnTo>
                    <a:pt x="36" y="764"/>
                  </a:lnTo>
                  <a:lnTo>
                    <a:pt x="6" y="608"/>
                  </a:lnTo>
                  <a:lnTo>
                    <a:pt x="326" y="590"/>
                  </a:lnTo>
                  <a:lnTo>
                    <a:pt x="659" y="320"/>
                  </a:lnTo>
                  <a:lnTo>
                    <a:pt x="464" y="914"/>
                  </a:lnTo>
                  <a:lnTo>
                    <a:pt x="826" y="977"/>
                  </a:lnTo>
                  <a:lnTo>
                    <a:pt x="1183" y="537"/>
                  </a:lnTo>
                  <a:lnTo>
                    <a:pt x="665" y="312"/>
                  </a:lnTo>
                  <a:lnTo>
                    <a:pt x="467" y="0"/>
                  </a:lnTo>
                  <a:lnTo>
                    <a:pt x="464" y="3"/>
                  </a:lnTo>
                  <a:lnTo>
                    <a:pt x="662" y="315"/>
                  </a:lnTo>
                  <a:lnTo>
                    <a:pt x="1177" y="539"/>
                  </a:lnTo>
                  <a:lnTo>
                    <a:pt x="824" y="971"/>
                  </a:lnTo>
                  <a:lnTo>
                    <a:pt x="470" y="911"/>
                  </a:lnTo>
                  <a:lnTo>
                    <a:pt x="668" y="309"/>
                  </a:lnTo>
                  <a:lnTo>
                    <a:pt x="323" y="587"/>
                  </a:lnTo>
                  <a:lnTo>
                    <a:pt x="0" y="602"/>
                  </a:lnTo>
                  <a:lnTo>
                    <a:pt x="32" y="767"/>
                  </a:lnTo>
                  <a:lnTo>
                    <a:pt x="347" y="893"/>
                  </a:lnTo>
                  <a:lnTo>
                    <a:pt x="467" y="914"/>
                  </a:lnTo>
                  <a:lnTo>
                    <a:pt x="467" y="91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9" name="Freeform 141"/>
            <p:cNvSpPr>
              <a:spLocks noChangeArrowheads="1"/>
            </p:cNvSpPr>
            <p:nvPr/>
          </p:nvSpPr>
          <p:spPr bwMode="auto">
            <a:xfrm>
              <a:off x="5916613" y="1798638"/>
              <a:ext cx="387350" cy="354012"/>
            </a:xfrm>
            <a:custGeom>
              <a:avLst/>
              <a:gdLst>
                <a:gd name="T0" fmla="*/ 1070 w 1074"/>
                <a:gd name="T1" fmla="*/ 0 h 984"/>
                <a:gd name="T2" fmla="*/ 956 w 1074"/>
                <a:gd name="T3" fmla="*/ 393 h 984"/>
                <a:gd name="T4" fmla="*/ 585 w 1074"/>
                <a:gd name="T5" fmla="*/ 327 h 984"/>
                <a:gd name="T6" fmla="*/ 0 w 1074"/>
                <a:gd name="T7" fmla="*/ 845 h 984"/>
                <a:gd name="T8" fmla="*/ 686 w 1074"/>
                <a:gd name="T9" fmla="*/ 983 h 984"/>
                <a:gd name="T10" fmla="*/ 686 w 1074"/>
                <a:gd name="T11" fmla="*/ 980 h 984"/>
                <a:gd name="T12" fmla="*/ 9 w 1074"/>
                <a:gd name="T13" fmla="*/ 842 h 984"/>
                <a:gd name="T14" fmla="*/ 587 w 1074"/>
                <a:gd name="T15" fmla="*/ 333 h 984"/>
                <a:gd name="T16" fmla="*/ 959 w 1074"/>
                <a:gd name="T17" fmla="*/ 399 h 984"/>
                <a:gd name="T18" fmla="*/ 1073 w 1074"/>
                <a:gd name="T19" fmla="*/ 0 h 984"/>
                <a:gd name="T20" fmla="*/ 1070 w 1074"/>
                <a:gd name="T2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4" h="984">
                  <a:moveTo>
                    <a:pt x="1070" y="0"/>
                  </a:moveTo>
                  <a:lnTo>
                    <a:pt x="956" y="393"/>
                  </a:lnTo>
                  <a:lnTo>
                    <a:pt x="585" y="327"/>
                  </a:lnTo>
                  <a:lnTo>
                    <a:pt x="0" y="845"/>
                  </a:lnTo>
                  <a:lnTo>
                    <a:pt x="686" y="983"/>
                  </a:lnTo>
                  <a:lnTo>
                    <a:pt x="686" y="980"/>
                  </a:lnTo>
                  <a:lnTo>
                    <a:pt x="9" y="842"/>
                  </a:lnTo>
                  <a:lnTo>
                    <a:pt x="587" y="333"/>
                  </a:lnTo>
                  <a:lnTo>
                    <a:pt x="959" y="399"/>
                  </a:lnTo>
                  <a:lnTo>
                    <a:pt x="1073" y="0"/>
                  </a:lnTo>
                  <a:lnTo>
                    <a:pt x="107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0" name="Freeform 142"/>
            <p:cNvSpPr>
              <a:spLocks noChangeArrowheads="1"/>
            </p:cNvSpPr>
            <p:nvPr/>
          </p:nvSpPr>
          <p:spPr bwMode="auto">
            <a:xfrm>
              <a:off x="6162675" y="1939925"/>
              <a:ext cx="100013" cy="241300"/>
            </a:xfrm>
            <a:custGeom>
              <a:avLst/>
              <a:gdLst>
                <a:gd name="T0" fmla="*/ 272 w 276"/>
                <a:gd name="T1" fmla="*/ 3 h 672"/>
                <a:gd name="T2" fmla="*/ 272 w 276"/>
                <a:gd name="T3" fmla="*/ 0 h 672"/>
                <a:gd name="T4" fmla="*/ 0 w 276"/>
                <a:gd name="T5" fmla="*/ 587 h 672"/>
                <a:gd name="T6" fmla="*/ 98 w 276"/>
                <a:gd name="T7" fmla="*/ 671 h 672"/>
                <a:gd name="T8" fmla="*/ 275 w 276"/>
                <a:gd name="T9" fmla="*/ 3 h 672"/>
                <a:gd name="T10" fmla="*/ 272 w 276"/>
                <a:gd name="T11" fmla="*/ 0 h 672"/>
                <a:gd name="T12" fmla="*/ 272 w 276"/>
                <a:gd name="T13" fmla="*/ 3 h 672"/>
                <a:gd name="T14" fmla="*/ 272 w 276"/>
                <a:gd name="T15" fmla="*/ 3 h 672"/>
                <a:gd name="T16" fmla="*/ 95 w 276"/>
                <a:gd name="T17" fmla="*/ 665 h 672"/>
                <a:gd name="T18" fmla="*/ 5 w 276"/>
                <a:gd name="T19" fmla="*/ 587 h 672"/>
                <a:gd name="T20" fmla="*/ 275 w 276"/>
                <a:gd name="T21" fmla="*/ 3 h 672"/>
                <a:gd name="T22" fmla="*/ 272 w 276"/>
                <a:gd name="T23" fmla="*/ 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672">
                  <a:moveTo>
                    <a:pt x="272" y="3"/>
                  </a:moveTo>
                  <a:lnTo>
                    <a:pt x="272" y="0"/>
                  </a:lnTo>
                  <a:lnTo>
                    <a:pt x="0" y="587"/>
                  </a:lnTo>
                  <a:lnTo>
                    <a:pt x="98" y="671"/>
                  </a:lnTo>
                  <a:lnTo>
                    <a:pt x="275" y="3"/>
                  </a:lnTo>
                  <a:lnTo>
                    <a:pt x="272" y="0"/>
                  </a:lnTo>
                  <a:lnTo>
                    <a:pt x="272" y="3"/>
                  </a:lnTo>
                  <a:lnTo>
                    <a:pt x="272" y="3"/>
                  </a:lnTo>
                  <a:lnTo>
                    <a:pt x="95" y="665"/>
                  </a:lnTo>
                  <a:lnTo>
                    <a:pt x="5" y="587"/>
                  </a:lnTo>
                  <a:lnTo>
                    <a:pt x="275" y="3"/>
                  </a:lnTo>
                  <a:lnTo>
                    <a:pt x="272"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1" name="Freeform 143"/>
            <p:cNvSpPr>
              <a:spLocks noChangeArrowheads="1"/>
            </p:cNvSpPr>
            <p:nvPr/>
          </p:nvSpPr>
          <p:spPr bwMode="auto">
            <a:xfrm>
              <a:off x="6135688" y="2265363"/>
              <a:ext cx="268287" cy="584199"/>
            </a:xfrm>
            <a:custGeom>
              <a:avLst/>
              <a:gdLst>
                <a:gd name="T0" fmla="*/ 338 w 747"/>
                <a:gd name="T1" fmla="*/ 1187 h 1622"/>
                <a:gd name="T2" fmla="*/ 737 w 747"/>
                <a:gd name="T3" fmla="*/ 806 h 1622"/>
                <a:gd name="T4" fmla="*/ 491 w 747"/>
                <a:gd name="T5" fmla="*/ 1612 h 1622"/>
                <a:gd name="T6" fmla="*/ 90 w 747"/>
                <a:gd name="T7" fmla="*/ 1231 h 1622"/>
                <a:gd name="T8" fmla="*/ 341 w 747"/>
                <a:gd name="T9" fmla="*/ 1187 h 1622"/>
                <a:gd name="T10" fmla="*/ 6 w 747"/>
                <a:gd name="T11" fmla="*/ 725 h 1622"/>
                <a:gd name="T12" fmla="*/ 608 w 747"/>
                <a:gd name="T13" fmla="*/ 470 h 1622"/>
                <a:gd name="T14" fmla="*/ 260 w 747"/>
                <a:gd name="T15" fmla="*/ 410 h 1622"/>
                <a:gd name="T16" fmla="*/ 455 w 747"/>
                <a:gd name="T17" fmla="*/ 0 h 1622"/>
                <a:gd name="T18" fmla="*/ 449 w 747"/>
                <a:gd name="T19" fmla="*/ 0 h 1622"/>
                <a:gd name="T20" fmla="*/ 254 w 747"/>
                <a:gd name="T21" fmla="*/ 413 h 1622"/>
                <a:gd name="T22" fmla="*/ 593 w 747"/>
                <a:gd name="T23" fmla="*/ 470 h 1622"/>
                <a:gd name="T24" fmla="*/ 0 w 747"/>
                <a:gd name="T25" fmla="*/ 722 h 1622"/>
                <a:gd name="T26" fmla="*/ 332 w 747"/>
                <a:gd name="T27" fmla="*/ 1183 h 1622"/>
                <a:gd name="T28" fmla="*/ 80 w 747"/>
                <a:gd name="T29" fmla="*/ 1228 h 1622"/>
                <a:gd name="T30" fmla="*/ 494 w 747"/>
                <a:gd name="T31" fmla="*/ 1621 h 1622"/>
                <a:gd name="T32" fmla="*/ 746 w 747"/>
                <a:gd name="T33" fmla="*/ 794 h 1622"/>
                <a:gd name="T34" fmla="*/ 335 w 747"/>
                <a:gd name="T35" fmla="*/ 1183 h 1622"/>
                <a:gd name="T36" fmla="*/ 338 w 747"/>
                <a:gd name="T37" fmla="*/ 1187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7" h="1622">
                  <a:moveTo>
                    <a:pt x="338" y="1187"/>
                  </a:moveTo>
                  <a:lnTo>
                    <a:pt x="737" y="806"/>
                  </a:lnTo>
                  <a:lnTo>
                    <a:pt x="491" y="1612"/>
                  </a:lnTo>
                  <a:lnTo>
                    <a:pt x="90" y="1231"/>
                  </a:lnTo>
                  <a:lnTo>
                    <a:pt x="341" y="1187"/>
                  </a:lnTo>
                  <a:lnTo>
                    <a:pt x="6" y="725"/>
                  </a:lnTo>
                  <a:lnTo>
                    <a:pt x="608" y="470"/>
                  </a:lnTo>
                  <a:lnTo>
                    <a:pt x="260" y="410"/>
                  </a:lnTo>
                  <a:lnTo>
                    <a:pt x="455" y="0"/>
                  </a:lnTo>
                  <a:lnTo>
                    <a:pt x="449" y="0"/>
                  </a:lnTo>
                  <a:lnTo>
                    <a:pt x="254" y="413"/>
                  </a:lnTo>
                  <a:lnTo>
                    <a:pt x="593" y="470"/>
                  </a:lnTo>
                  <a:lnTo>
                    <a:pt x="0" y="722"/>
                  </a:lnTo>
                  <a:lnTo>
                    <a:pt x="332" y="1183"/>
                  </a:lnTo>
                  <a:lnTo>
                    <a:pt x="80" y="1228"/>
                  </a:lnTo>
                  <a:lnTo>
                    <a:pt x="494" y="1621"/>
                  </a:lnTo>
                  <a:lnTo>
                    <a:pt x="746" y="794"/>
                  </a:lnTo>
                  <a:lnTo>
                    <a:pt x="335" y="1183"/>
                  </a:lnTo>
                  <a:lnTo>
                    <a:pt x="338" y="118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2" name="Freeform 144"/>
            <p:cNvSpPr>
              <a:spLocks noChangeArrowheads="1"/>
            </p:cNvSpPr>
            <p:nvPr/>
          </p:nvSpPr>
          <p:spPr bwMode="auto">
            <a:xfrm>
              <a:off x="5730875" y="1841500"/>
              <a:ext cx="225425" cy="122238"/>
            </a:xfrm>
            <a:custGeom>
              <a:avLst/>
              <a:gdLst>
                <a:gd name="T0" fmla="*/ 308 w 627"/>
                <a:gd name="T1" fmla="*/ 0 h 340"/>
                <a:gd name="T2" fmla="*/ 0 w 627"/>
                <a:gd name="T3" fmla="*/ 147 h 340"/>
                <a:gd name="T4" fmla="*/ 290 w 627"/>
                <a:gd name="T5" fmla="*/ 339 h 340"/>
                <a:gd name="T6" fmla="*/ 626 w 627"/>
                <a:gd name="T7" fmla="*/ 129 h 340"/>
                <a:gd name="T8" fmla="*/ 623 w 627"/>
                <a:gd name="T9" fmla="*/ 126 h 340"/>
                <a:gd name="T10" fmla="*/ 290 w 627"/>
                <a:gd name="T11" fmla="*/ 333 h 340"/>
                <a:gd name="T12" fmla="*/ 6 w 627"/>
                <a:gd name="T13" fmla="*/ 147 h 340"/>
                <a:gd name="T14" fmla="*/ 308 w 627"/>
                <a:gd name="T15" fmla="*/ 3 h 340"/>
                <a:gd name="T16" fmla="*/ 308 w 627"/>
                <a:gd name="T17"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340">
                  <a:moveTo>
                    <a:pt x="308" y="0"/>
                  </a:moveTo>
                  <a:lnTo>
                    <a:pt x="0" y="147"/>
                  </a:lnTo>
                  <a:lnTo>
                    <a:pt x="290" y="339"/>
                  </a:lnTo>
                  <a:lnTo>
                    <a:pt x="626" y="129"/>
                  </a:lnTo>
                  <a:lnTo>
                    <a:pt x="623" y="126"/>
                  </a:lnTo>
                  <a:lnTo>
                    <a:pt x="290" y="333"/>
                  </a:lnTo>
                  <a:lnTo>
                    <a:pt x="6" y="147"/>
                  </a:lnTo>
                  <a:lnTo>
                    <a:pt x="308" y="3"/>
                  </a:lnTo>
                  <a:lnTo>
                    <a:pt x="30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 name="Freeform 145"/>
            <p:cNvSpPr>
              <a:spLocks noChangeArrowheads="1"/>
            </p:cNvSpPr>
            <p:nvPr/>
          </p:nvSpPr>
          <p:spPr bwMode="auto">
            <a:xfrm>
              <a:off x="5716588" y="1962150"/>
              <a:ext cx="158750" cy="93663"/>
            </a:xfrm>
            <a:custGeom>
              <a:avLst/>
              <a:gdLst>
                <a:gd name="T0" fmla="*/ 0 w 439"/>
                <a:gd name="T1" fmla="*/ 257 h 258"/>
                <a:gd name="T2" fmla="*/ 438 w 439"/>
                <a:gd name="T3" fmla="*/ 204 h 258"/>
                <a:gd name="T4" fmla="*/ 333 w 439"/>
                <a:gd name="T5" fmla="*/ 0 h 258"/>
                <a:gd name="T6" fmla="*/ 329 w 439"/>
                <a:gd name="T7" fmla="*/ 0 h 258"/>
                <a:gd name="T8" fmla="*/ 428 w 439"/>
                <a:gd name="T9" fmla="*/ 201 h 258"/>
                <a:gd name="T10" fmla="*/ 0 w 439"/>
                <a:gd name="T11" fmla="*/ 255 h 258"/>
                <a:gd name="T12" fmla="*/ 0 w 439"/>
                <a:gd name="T13" fmla="*/ 257 h 258"/>
              </a:gdLst>
              <a:ahLst/>
              <a:cxnLst>
                <a:cxn ang="0">
                  <a:pos x="T0" y="T1"/>
                </a:cxn>
                <a:cxn ang="0">
                  <a:pos x="T2" y="T3"/>
                </a:cxn>
                <a:cxn ang="0">
                  <a:pos x="T4" y="T5"/>
                </a:cxn>
                <a:cxn ang="0">
                  <a:pos x="T6" y="T7"/>
                </a:cxn>
                <a:cxn ang="0">
                  <a:pos x="T8" y="T9"/>
                </a:cxn>
                <a:cxn ang="0">
                  <a:pos x="T10" y="T11"/>
                </a:cxn>
                <a:cxn ang="0">
                  <a:pos x="T12" y="T13"/>
                </a:cxn>
              </a:cxnLst>
              <a:rect l="0" t="0" r="r" b="b"/>
              <a:pathLst>
                <a:path w="439" h="258">
                  <a:moveTo>
                    <a:pt x="0" y="257"/>
                  </a:moveTo>
                  <a:lnTo>
                    <a:pt x="438" y="204"/>
                  </a:lnTo>
                  <a:lnTo>
                    <a:pt x="333" y="0"/>
                  </a:lnTo>
                  <a:lnTo>
                    <a:pt x="329" y="0"/>
                  </a:lnTo>
                  <a:lnTo>
                    <a:pt x="428" y="201"/>
                  </a:lnTo>
                  <a:lnTo>
                    <a:pt x="0" y="255"/>
                  </a:lnTo>
                  <a:lnTo>
                    <a:pt x="0" y="25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4" name="Freeform 146"/>
            <p:cNvSpPr>
              <a:spLocks noChangeArrowheads="1"/>
            </p:cNvSpPr>
            <p:nvPr/>
          </p:nvSpPr>
          <p:spPr bwMode="auto">
            <a:xfrm>
              <a:off x="5994399" y="2147888"/>
              <a:ext cx="234950" cy="328611"/>
            </a:xfrm>
            <a:custGeom>
              <a:avLst/>
              <a:gdLst>
                <a:gd name="T0" fmla="*/ 437 w 651"/>
                <a:gd name="T1" fmla="*/ 0 h 915"/>
                <a:gd name="T2" fmla="*/ 0 w 651"/>
                <a:gd name="T3" fmla="*/ 132 h 915"/>
                <a:gd name="T4" fmla="*/ 147 w 651"/>
                <a:gd name="T5" fmla="*/ 207 h 915"/>
                <a:gd name="T6" fmla="*/ 560 w 651"/>
                <a:gd name="T7" fmla="*/ 93 h 915"/>
                <a:gd name="T8" fmla="*/ 312 w 651"/>
                <a:gd name="T9" fmla="*/ 914 h 915"/>
                <a:gd name="T10" fmla="*/ 650 w 651"/>
                <a:gd name="T11" fmla="*/ 740 h 915"/>
                <a:gd name="T12" fmla="*/ 650 w 651"/>
                <a:gd name="T13" fmla="*/ 734 h 915"/>
                <a:gd name="T14" fmla="*/ 318 w 651"/>
                <a:gd name="T15" fmla="*/ 905 h 915"/>
                <a:gd name="T16" fmla="*/ 566 w 651"/>
                <a:gd name="T17" fmla="*/ 87 h 915"/>
                <a:gd name="T18" fmla="*/ 147 w 651"/>
                <a:gd name="T19" fmla="*/ 201 h 915"/>
                <a:gd name="T20" fmla="*/ 12 w 651"/>
                <a:gd name="T21" fmla="*/ 132 h 915"/>
                <a:gd name="T22" fmla="*/ 437 w 651"/>
                <a:gd name="T23" fmla="*/ 6 h 915"/>
                <a:gd name="T24" fmla="*/ 437 w 651"/>
                <a:gd name="T25"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 h="915">
                  <a:moveTo>
                    <a:pt x="437" y="0"/>
                  </a:moveTo>
                  <a:lnTo>
                    <a:pt x="0" y="132"/>
                  </a:lnTo>
                  <a:lnTo>
                    <a:pt x="147" y="207"/>
                  </a:lnTo>
                  <a:lnTo>
                    <a:pt x="560" y="93"/>
                  </a:lnTo>
                  <a:lnTo>
                    <a:pt x="312" y="914"/>
                  </a:lnTo>
                  <a:lnTo>
                    <a:pt x="650" y="740"/>
                  </a:lnTo>
                  <a:lnTo>
                    <a:pt x="650" y="734"/>
                  </a:lnTo>
                  <a:lnTo>
                    <a:pt x="318" y="905"/>
                  </a:lnTo>
                  <a:lnTo>
                    <a:pt x="566" y="87"/>
                  </a:lnTo>
                  <a:lnTo>
                    <a:pt x="147" y="201"/>
                  </a:lnTo>
                  <a:lnTo>
                    <a:pt x="12" y="132"/>
                  </a:lnTo>
                  <a:lnTo>
                    <a:pt x="437" y="6"/>
                  </a:lnTo>
                  <a:lnTo>
                    <a:pt x="437"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5" name="Freeform 147"/>
            <p:cNvSpPr>
              <a:spLocks noChangeArrowheads="1"/>
            </p:cNvSpPr>
            <p:nvPr/>
          </p:nvSpPr>
          <p:spPr bwMode="auto">
            <a:xfrm>
              <a:off x="5597525" y="2193925"/>
              <a:ext cx="539750" cy="468313"/>
            </a:xfrm>
            <a:custGeom>
              <a:avLst/>
              <a:gdLst>
                <a:gd name="T0" fmla="*/ 228 w 1500"/>
                <a:gd name="T1" fmla="*/ 183 h 1302"/>
                <a:gd name="T2" fmla="*/ 0 w 1500"/>
                <a:gd name="T3" fmla="*/ 536 h 1302"/>
                <a:gd name="T4" fmla="*/ 333 w 1500"/>
                <a:gd name="T5" fmla="*/ 596 h 1302"/>
                <a:gd name="T6" fmla="*/ 465 w 1500"/>
                <a:gd name="T7" fmla="*/ 255 h 1302"/>
                <a:gd name="T8" fmla="*/ 453 w 1500"/>
                <a:gd name="T9" fmla="*/ 743 h 1302"/>
                <a:gd name="T10" fmla="*/ 821 w 1500"/>
                <a:gd name="T11" fmla="*/ 680 h 1302"/>
                <a:gd name="T12" fmla="*/ 701 w 1500"/>
                <a:gd name="T13" fmla="*/ 303 h 1302"/>
                <a:gd name="T14" fmla="*/ 1103 w 1500"/>
                <a:gd name="T15" fmla="*/ 6 h 1302"/>
                <a:gd name="T16" fmla="*/ 1412 w 1500"/>
                <a:gd name="T17" fmla="*/ 782 h 1302"/>
                <a:gd name="T18" fmla="*/ 1493 w 1500"/>
                <a:gd name="T19" fmla="*/ 920 h 1302"/>
                <a:gd name="T20" fmla="*/ 1034 w 1500"/>
                <a:gd name="T21" fmla="*/ 1295 h 1302"/>
                <a:gd name="T22" fmla="*/ 935 w 1500"/>
                <a:gd name="T23" fmla="*/ 1088 h 1302"/>
                <a:gd name="T24" fmla="*/ 1420 w 1500"/>
                <a:gd name="T25" fmla="*/ 779 h 1302"/>
                <a:gd name="T26" fmla="*/ 818 w 1500"/>
                <a:gd name="T27" fmla="*/ 674 h 1302"/>
                <a:gd name="T28" fmla="*/ 818 w 1500"/>
                <a:gd name="T29" fmla="*/ 680 h 1302"/>
                <a:gd name="T30" fmla="*/ 1409 w 1500"/>
                <a:gd name="T31" fmla="*/ 782 h 1302"/>
                <a:gd name="T32" fmla="*/ 929 w 1500"/>
                <a:gd name="T33" fmla="*/ 1085 h 1302"/>
                <a:gd name="T34" fmla="*/ 1031 w 1500"/>
                <a:gd name="T35" fmla="*/ 1301 h 1302"/>
                <a:gd name="T36" fmla="*/ 1499 w 1500"/>
                <a:gd name="T37" fmla="*/ 923 h 1302"/>
                <a:gd name="T38" fmla="*/ 1415 w 1500"/>
                <a:gd name="T39" fmla="*/ 779 h 1302"/>
                <a:gd name="T40" fmla="*/ 1106 w 1500"/>
                <a:gd name="T41" fmla="*/ 0 h 1302"/>
                <a:gd name="T42" fmla="*/ 699 w 1500"/>
                <a:gd name="T43" fmla="*/ 303 h 1302"/>
                <a:gd name="T44" fmla="*/ 815 w 1500"/>
                <a:gd name="T45" fmla="*/ 674 h 1302"/>
                <a:gd name="T46" fmla="*/ 459 w 1500"/>
                <a:gd name="T47" fmla="*/ 737 h 1302"/>
                <a:gd name="T48" fmla="*/ 468 w 1500"/>
                <a:gd name="T49" fmla="*/ 231 h 1302"/>
                <a:gd name="T50" fmla="*/ 330 w 1500"/>
                <a:gd name="T51" fmla="*/ 590 h 1302"/>
                <a:gd name="T52" fmla="*/ 6 w 1500"/>
                <a:gd name="T53" fmla="*/ 533 h 1302"/>
                <a:gd name="T54" fmla="*/ 234 w 1500"/>
                <a:gd name="T55" fmla="*/ 183 h 1302"/>
                <a:gd name="T56" fmla="*/ 228 w 1500"/>
                <a:gd name="T57" fmla="*/ 183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1302">
                  <a:moveTo>
                    <a:pt x="228" y="183"/>
                  </a:moveTo>
                  <a:lnTo>
                    <a:pt x="0" y="536"/>
                  </a:lnTo>
                  <a:lnTo>
                    <a:pt x="333" y="596"/>
                  </a:lnTo>
                  <a:lnTo>
                    <a:pt x="465" y="255"/>
                  </a:lnTo>
                  <a:lnTo>
                    <a:pt x="453" y="743"/>
                  </a:lnTo>
                  <a:lnTo>
                    <a:pt x="821" y="680"/>
                  </a:lnTo>
                  <a:lnTo>
                    <a:pt x="701" y="303"/>
                  </a:lnTo>
                  <a:lnTo>
                    <a:pt x="1103" y="6"/>
                  </a:lnTo>
                  <a:lnTo>
                    <a:pt x="1412" y="782"/>
                  </a:lnTo>
                  <a:lnTo>
                    <a:pt x="1493" y="920"/>
                  </a:lnTo>
                  <a:lnTo>
                    <a:pt x="1034" y="1295"/>
                  </a:lnTo>
                  <a:lnTo>
                    <a:pt x="935" y="1088"/>
                  </a:lnTo>
                  <a:lnTo>
                    <a:pt x="1420" y="779"/>
                  </a:lnTo>
                  <a:lnTo>
                    <a:pt x="818" y="674"/>
                  </a:lnTo>
                  <a:lnTo>
                    <a:pt x="818" y="680"/>
                  </a:lnTo>
                  <a:lnTo>
                    <a:pt x="1409" y="782"/>
                  </a:lnTo>
                  <a:lnTo>
                    <a:pt x="929" y="1085"/>
                  </a:lnTo>
                  <a:lnTo>
                    <a:pt x="1031" y="1301"/>
                  </a:lnTo>
                  <a:lnTo>
                    <a:pt x="1499" y="923"/>
                  </a:lnTo>
                  <a:lnTo>
                    <a:pt x="1415" y="779"/>
                  </a:lnTo>
                  <a:lnTo>
                    <a:pt x="1106" y="0"/>
                  </a:lnTo>
                  <a:lnTo>
                    <a:pt x="699" y="303"/>
                  </a:lnTo>
                  <a:lnTo>
                    <a:pt x="815" y="674"/>
                  </a:lnTo>
                  <a:lnTo>
                    <a:pt x="459" y="737"/>
                  </a:lnTo>
                  <a:lnTo>
                    <a:pt x="468" y="231"/>
                  </a:lnTo>
                  <a:lnTo>
                    <a:pt x="330" y="590"/>
                  </a:lnTo>
                  <a:lnTo>
                    <a:pt x="6" y="533"/>
                  </a:lnTo>
                  <a:lnTo>
                    <a:pt x="234" y="183"/>
                  </a:lnTo>
                  <a:lnTo>
                    <a:pt x="228" y="18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6" name="Freeform 148"/>
            <p:cNvSpPr>
              <a:spLocks noChangeArrowheads="1"/>
            </p:cNvSpPr>
            <p:nvPr/>
          </p:nvSpPr>
          <p:spPr bwMode="auto">
            <a:xfrm>
              <a:off x="5821362" y="2430463"/>
              <a:ext cx="73025" cy="277812"/>
            </a:xfrm>
            <a:custGeom>
              <a:avLst/>
              <a:gdLst>
                <a:gd name="T0" fmla="*/ 3 w 205"/>
                <a:gd name="T1" fmla="*/ 624 h 771"/>
                <a:gd name="T2" fmla="*/ 3 w 205"/>
                <a:gd name="T3" fmla="*/ 624 h 771"/>
                <a:gd name="T4" fmla="*/ 195 w 205"/>
                <a:gd name="T5" fmla="*/ 42 h 771"/>
                <a:gd name="T6" fmla="*/ 115 w 205"/>
                <a:gd name="T7" fmla="*/ 761 h 771"/>
                <a:gd name="T8" fmla="*/ 3 w 205"/>
                <a:gd name="T9" fmla="*/ 621 h 771"/>
                <a:gd name="T10" fmla="*/ 3 w 205"/>
                <a:gd name="T11" fmla="*/ 624 h 771"/>
                <a:gd name="T12" fmla="*/ 3 w 205"/>
                <a:gd name="T13" fmla="*/ 624 h 771"/>
                <a:gd name="T14" fmla="*/ 3 w 205"/>
                <a:gd name="T15" fmla="*/ 624 h 771"/>
                <a:gd name="T16" fmla="*/ 0 w 205"/>
                <a:gd name="T17" fmla="*/ 624 h 771"/>
                <a:gd name="T18" fmla="*/ 117 w 205"/>
                <a:gd name="T19" fmla="*/ 770 h 771"/>
                <a:gd name="T20" fmla="*/ 204 w 205"/>
                <a:gd name="T21" fmla="*/ 0 h 771"/>
                <a:gd name="T22" fmla="*/ 0 w 205"/>
                <a:gd name="T23" fmla="*/ 624 h 771"/>
                <a:gd name="T24" fmla="*/ 0 w 205"/>
                <a:gd name="T25" fmla="*/ 624 h 771"/>
                <a:gd name="T26" fmla="*/ 3 w 205"/>
                <a:gd name="T27" fmla="*/ 62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 h="771">
                  <a:moveTo>
                    <a:pt x="3" y="624"/>
                  </a:moveTo>
                  <a:lnTo>
                    <a:pt x="3" y="624"/>
                  </a:lnTo>
                  <a:lnTo>
                    <a:pt x="195" y="42"/>
                  </a:lnTo>
                  <a:lnTo>
                    <a:pt x="115" y="761"/>
                  </a:lnTo>
                  <a:lnTo>
                    <a:pt x="3" y="621"/>
                  </a:lnTo>
                  <a:lnTo>
                    <a:pt x="3" y="624"/>
                  </a:lnTo>
                  <a:lnTo>
                    <a:pt x="3" y="624"/>
                  </a:lnTo>
                  <a:lnTo>
                    <a:pt x="3" y="624"/>
                  </a:lnTo>
                  <a:lnTo>
                    <a:pt x="0" y="624"/>
                  </a:lnTo>
                  <a:lnTo>
                    <a:pt x="117" y="770"/>
                  </a:lnTo>
                  <a:lnTo>
                    <a:pt x="204" y="0"/>
                  </a:lnTo>
                  <a:lnTo>
                    <a:pt x="0" y="624"/>
                  </a:lnTo>
                  <a:lnTo>
                    <a:pt x="0" y="624"/>
                  </a:lnTo>
                  <a:lnTo>
                    <a:pt x="3" y="6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7" name="Freeform 149"/>
            <p:cNvSpPr>
              <a:spLocks noChangeArrowheads="1"/>
            </p:cNvSpPr>
            <p:nvPr/>
          </p:nvSpPr>
          <p:spPr bwMode="auto">
            <a:xfrm>
              <a:off x="5600700" y="2505074"/>
              <a:ext cx="223838" cy="150813"/>
            </a:xfrm>
            <a:custGeom>
              <a:avLst/>
              <a:gdLst>
                <a:gd name="T0" fmla="*/ 165 w 622"/>
                <a:gd name="T1" fmla="*/ 3 h 421"/>
                <a:gd name="T2" fmla="*/ 162 w 622"/>
                <a:gd name="T3" fmla="*/ 6 h 421"/>
                <a:gd name="T4" fmla="*/ 609 w 622"/>
                <a:gd name="T5" fmla="*/ 414 h 421"/>
                <a:gd name="T6" fmla="*/ 225 w 622"/>
                <a:gd name="T7" fmla="*/ 384 h 421"/>
                <a:gd name="T8" fmla="*/ 6 w 622"/>
                <a:gd name="T9" fmla="*/ 210 h 421"/>
                <a:gd name="T10" fmla="*/ 165 w 622"/>
                <a:gd name="T11" fmla="*/ 6 h 421"/>
                <a:gd name="T12" fmla="*/ 165 w 622"/>
                <a:gd name="T13" fmla="*/ 3 h 421"/>
                <a:gd name="T14" fmla="*/ 162 w 622"/>
                <a:gd name="T15" fmla="*/ 6 h 421"/>
                <a:gd name="T16" fmla="*/ 165 w 622"/>
                <a:gd name="T17" fmla="*/ 3 h 421"/>
                <a:gd name="T18" fmla="*/ 162 w 622"/>
                <a:gd name="T19" fmla="*/ 3 h 421"/>
                <a:gd name="T20" fmla="*/ 0 w 622"/>
                <a:gd name="T21" fmla="*/ 210 h 421"/>
                <a:gd name="T22" fmla="*/ 225 w 622"/>
                <a:gd name="T23" fmla="*/ 387 h 421"/>
                <a:gd name="T24" fmla="*/ 621 w 622"/>
                <a:gd name="T25" fmla="*/ 420 h 421"/>
                <a:gd name="T26" fmla="*/ 165 w 622"/>
                <a:gd name="T27" fmla="*/ 0 h 421"/>
                <a:gd name="T28" fmla="*/ 162 w 622"/>
                <a:gd name="T29" fmla="*/ 3 h 421"/>
                <a:gd name="T30" fmla="*/ 165 w 622"/>
                <a:gd name="T31"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421">
                  <a:moveTo>
                    <a:pt x="165" y="3"/>
                  </a:moveTo>
                  <a:lnTo>
                    <a:pt x="162" y="6"/>
                  </a:lnTo>
                  <a:lnTo>
                    <a:pt x="609" y="414"/>
                  </a:lnTo>
                  <a:lnTo>
                    <a:pt x="225" y="384"/>
                  </a:lnTo>
                  <a:lnTo>
                    <a:pt x="6" y="210"/>
                  </a:lnTo>
                  <a:lnTo>
                    <a:pt x="165" y="6"/>
                  </a:lnTo>
                  <a:lnTo>
                    <a:pt x="165" y="3"/>
                  </a:lnTo>
                  <a:lnTo>
                    <a:pt x="162" y="6"/>
                  </a:lnTo>
                  <a:lnTo>
                    <a:pt x="165" y="3"/>
                  </a:lnTo>
                  <a:lnTo>
                    <a:pt x="162" y="3"/>
                  </a:lnTo>
                  <a:lnTo>
                    <a:pt x="0" y="210"/>
                  </a:lnTo>
                  <a:lnTo>
                    <a:pt x="225" y="387"/>
                  </a:lnTo>
                  <a:lnTo>
                    <a:pt x="621" y="420"/>
                  </a:lnTo>
                  <a:lnTo>
                    <a:pt x="165" y="0"/>
                  </a:lnTo>
                  <a:lnTo>
                    <a:pt x="162" y="3"/>
                  </a:lnTo>
                  <a:lnTo>
                    <a:pt x="165"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8" name="Freeform 150"/>
            <p:cNvSpPr>
              <a:spLocks noChangeArrowheads="1"/>
            </p:cNvSpPr>
            <p:nvPr/>
          </p:nvSpPr>
          <p:spPr bwMode="auto">
            <a:xfrm>
              <a:off x="5638799" y="1441450"/>
              <a:ext cx="784225" cy="1308100"/>
            </a:xfrm>
            <a:custGeom>
              <a:avLst/>
              <a:gdLst>
                <a:gd name="T0" fmla="*/ 120 w 2177"/>
                <a:gd name="T1" fmla="*/ 3341 h 3635"/>
                <a:gd name="T2" fmla="*/ 0 w 2177"/>
                <a:gd name="T3" fmla="*/ 3457 h 3635"/>
                <a:gd name="T4" fmla="*/ 171 w 2177"/>
                <a:gd name="T5" fmla="*/ 3634 h 3635"/>
                <a:gd name="T6" fmla="*/ 60 w 2177"/>
                <a:gd name="T7" fmla="*/ 2960 h 3635"/>
                <a:gd name="T8" fmla="*/ 222 w 2177"/>
                <a:gd name="T9" fmla="*/ 2687 h 3635"/>
                <a:gd name="T10" fmla="*/ 120 w 2177"/>
                <a:gd name="T11" fmla="*/ 2277 h 3635"/>
                <a:gd name="T12" fmla="*/ 291 w 2177"/>
                <a:gd name="T13" fmla="*/ 2112 h 3635"/>
                <a:gd name="T14" fmla="*/ 219 w 2177"/>
                <a:gd name="T15" fmla="*/ 1707 h 3635"/>
                <a:gd name="T16" fmla="*/ 549 w 2177"/>
                <a:gd name="T17" fmla="*/ 1450 h 3635"/>
                <a:gd name="T18" fmla="*/ 567 w 2177"/>
                <a:gd name="T19" fmla="*/ 1117 h 3635"/>
                <a:gd name="T20" fmla="*/ 857 w 2177"/>
                <a:gd name="T21" fmla="*/ 940 h 3635"/>
                <a:gd name="T22" fmla="*/ 998 w 2177"/>
                <a:gd name="T23" fmla="*/ 353 h 3635"/>
                <a:gd name="T24" fmla="*/ 1558 w 2177"/>
                <a:gd name="T25" fmla="*/ 236 h 3635"/>
                <a:gd name="T26" fmla="*/ 1708 w 2177"/>
                <a:gd name="T27" fmla="*/ 889 h 3635"/>
                <a:gd name="T28" fmla="*/ 1846 w 2177"/>
                <a:gd name="T29" fmla="*/ 997 h 3635"/>
                <a:gd name="T30" fmla="*/ 1756 w 2177"/>
                <a:gd name="T31" fmla="*/ 272 h 3635"/>
                <a:gd name="T32" fmla="*/ 2176 w 2177"/>
                <a:gd name="T33" fmla="*/ 344 h 3635"/>
                <a:gd name="T34" fmla="*/ 1936 w 2177"/>
                <a:gd name="T35" fmla="*/ 5 h 3635"/>
                <a:gd name="T36" fmla="*/ 2101 w 2177"/>
                <a:gd name="T37" fmla="*/ 35 h 3635"/>
                <a:gd name="T38" fmla="*/ 2101 w 2177"/>
                <a:gd name="T39" fmla="*/ 29 h 3635"/>
                <a:gd name="T40" fmla="*/ 1927 w 2177"/>
                <a:gd name="T41" fmla="*/ 0 h 3635"/>
                <a:gd name="T42" fmla="*/ 2167 w 2177"/>
                <a:gd name="T43" fmla="*/ 338 h 3635"/>
                <a:gd name="T44" fmla="*/ 1750 w 2177"/>
                <a:gd name="T45" fmla="*/ 266 h 3635"/>
                <a:gd name="T46" fmla="*/ 1840 w 2177"/>
                <a:gd name="T47" fmla="*/ 988 h 3635"/>
                <a:gd name="T48" fmla="*/ 1714 w 2177"/>
                <a:gd name="T49" fmla="*/ 887 h 3635"/>
                <a:gd name="T50" fmla="*/ 1561 w 2177"/>
                <a:gd name="T51" fmla="*/ 233 h 3635"/>
                <a:gd name="T52" fmla="*/ 995 w 2177"/>
                <a:gd name="T53" fmla="*/ 350 h 3635"/>
                <a:gd name="T54" fmla="*/ 854 w 2177"/>
                <a:gd name="T55" fmla="*/ 937 h 3635"/>
                <a:gd name="T56" fmla="*/ 563 w 2177"/>
                <a:gd name="T57" fmla="*/ 1114 h 3635"/>
                <a:gd name="T58" fmla="*/ 545 w 2177"/>
                <a:gd name="T59" fmla="*/ 1447 h 3635"/>
                <a:gd name="T60" fmla="*/ 213 w 2177"/>
                <a:gd name="T61" fmla="*/ 1705 h 3635"/>
                <a:gd name="T62" fmla="*/ 285 w 2177"/>
                <a:gd name="T63" fmla="*/ 2112 h 3635"/>
                <a:gd name="T64" fmla="*/ 114 w 2177"/>
                <a:gd name="T65" fmla="*/ 2277 h 3635"/>
                <a:gd name="T66" fmla="*/ 216 w 2177"/>
                <a:gd name="T67" fmla="*/ 2687 h 3635"/>
                <a:gd name="T68" fmla="*/ 57 w 2177"/>
                <a:gd name="T69" fmla="*/ 2960 h 3635"/>
                <a:gd name="T70" fmla="*/ 165 w 2177"/>
                <a:gd name="T71" fmla="*/ 3622 h 3635"/>
                <a:gd name="T72" fmla="*/ 6 w 2177"/>
                <a:gd name="T73" fmla="*/ 3457 h 3635"/>
                <a:gd name="T74" fmla="*/ 123 w 2177"/>
                <a:gd name="T75" fmla="*/ 3344 h 3635"/>
                <a:gd name="T76" fmla="*/ 120 w 2177"/>
                <a:gd name="T77" fmla="*/ 3341 h 3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7" h="3635">
                  <a:moveTo>
                    <a:pt x="120" y="3341"/>
                  </a:moveTo>
                  <a:lnTo>
                    <a:pt x="0" y="3457"/>
                  </a:lnTo>
                  <a:lnTo>
                    <a:pt x="171" y="3634"/>
                  </a:lnTo>
                  <a:lnTo>
                    <a:pt x="60" y="2960"/>
                  </a:lnTo>
                  <a:lnTo>
                    <a:pt x="222" y="2687"/>
                  </a:lnTo>
                  <a:lnTo>
                    <a:pt x="120" y="2277"/>
                  </a:lnTo>
                  <a:lnTo>
                    <a:pt x="291" y="2112"/>
                  </a:lnTo>
                  <a:lnTo>
                    <a:pt x="219" y="1707"/>
                  </a:lnTo>
                  <a:lnTo>
                    <a:pt x="549" y="1450"/>
                  </a:lnTo>
                  <a:lnTo>
                    <a:pt x="567" y="1117"/>
                  </a:lnTo>
                  <a:lnTo>
                    <a:pt x="857" y="940"/>
                  </a:lnTo>
                  <a:lnTo>
                    <a:pt x="998" y="353"/>
                  </a:lnTo>
                  <a:lnTo>
                    <a:pt x="1558" y="236"/>
                  </a:lnTo>
                  <a:lnTo>
                    <a:pt x="1708" y="889"/>
                  </a:lnTo>
                  <a:lnTo>
                    <a:pt x="1846" y="997"/>
                  </a:lnTo>
                  <a:lnTo>
                    <a:pt x="1756" y="272"/>
                  </a:lnTo>
                  <a:lnTo>
                    <a:pt x="2176" y="344"/>
                  </a:lnTo>
                  <a:lnTo>
                    <a:pt x="1936" y="5"/>
                  </a:lnTo>
                  <a:lnTo>
                    <a:pt x="2101" y="35"/>
                  </a:lnTo>
                  <a:lnTo>
                    <a:pt x="2101" y="29"/>
                  </a:lnTo>
                  <a:lnTo>
                    <a:pt x="1927" y="0"/>
                  </a:lnTo>
                  <a:lnTo>
                    <a:pt x="2167" y="338"/>
                  </a:lnTo>
                  <a:lnTo>
                    <a:pt x="1750" y="266"/>
                  </a:lnTo>
                  <a:lnTo>
                    <a:pt x="1840" y="988"/>
                  </a:lnTo>
                  <a:lnTo>
                    <a:pt x="1714" y="887"/>
                  </a:lnTo>
                  <a:lnTo>
                    <a:pt x="1561" y="233"/>
                  </a:lnTo>
                  <a:lnTo>
                    <a:pt x="995" y="350"/>
                  </a:lnTo>
                  <a:lnTo>
                    <a:pt x="854" y="937"/>
                  </a:lnTo>
                  <a:lnTo>
                    <a:pt x="563" y="1114"/>
                  </a:lnTo>
                  <a:lnTo>
                    <a:pt x="545" y="1447"/>
                  </a:lnTo>
                  <a:lnTo>
                    <a:pt x="213" y="1705"/>
                  </a:lnTo>
                  <a:lnTo>
                    <a:pt x="285" y="2112"/>
                  </a:lnTo>
                  <a:lnTo>
                    <a:pt x="114" y="2277"/>
                  </a:lnTo>
                  <a:lnTo>
                    <a:pt x="216" y="2687"/>
                  </a:lnTo>
                  <a:lnTo>
                    <a:pt x="57" y="2960"/>
                  </a:lnTo>
                  <a:lnTo>
                    <a:pt x="165" y="3622"/>
                  </a:lnTo>
                  <a:lnTo>
                    <a:pt x="6" y="3457"/>
                  </a:lnTo>
                  <a:lnTo>
                    <a:pt x="123" y="3344"/>
                  </a:lnTo>
                  <a:lnTo>
                    <a:pt x="120" y="334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9" name="Freeform 151"/>
            <p:cNvSpPr>
              <a:spLocks noChangeArrowheads="1"/>
            </p:cNvSpPr>
            <p:nvPr/>
          </p:nvSpPr>
          <p:spPr bwMode="auto">
            <a:xfrm>
              <a:off x="5751513" y="2705100"/>
              <a:ext cx="285750" cy="457199"/>
            </a:xfrm>
            <a:custGeom>
              <a:avLst/>
              <a:gdLst>
                <a:gd name="T0" fmla="*/ 0 w 795"/>
                <a:gd name="T1" fmla="*/ 198 h 1272"/>
                <a:gd name="T2" fmla="*/ 306 w 795"/>
                <a:gd name="T3" fmla="*/ 9 h 1272"/>
                <a:gd name="T4" fmla="*/ 105 w 795"/>
                <a:gd name="T5" fmla="*/ 765 h 1272"/>
                <a:gd name="T6" fmla="*/ 455 w 795"/>
                <a:gd name="T7" fmla="*/ 402 h 1272"/>
                <a:gd name="T8" fmla="*/ 626 w 795"/>
                <a:gd name="T9" fmla="*/ 636 h 1272"/>
                <a:gd name="T10" fmla="*/ 350 w 795"/>
                <a:gd name="T11" fmla="*/ 804 h 1272"/>
                <a:gd name="T12" fmla="*/ 791 w 795"/>
                <a:gd name="T13" fmla="*/ 1271 h 1272"/>
                <a:gd name="T14" fmla="*/ 794 w 795"/>
                <a:gd name="T15" fmla="*/ 1268 h 1272"/>
                <a:gd name="T16" fmla="*/ 356 w 795"/>
                <a:gd name="T17" fmla="*/ 804 h 1272"/>
                <a:gd name="T18" fmla="*/ 632 w 795"/>
                <a:gd name="T19" fmla="*/ 638 h 1272"/>
                <a:gd name="T20" fmla="*/ 455 w 795"/>
                <a:gd name="T21" fmla="*/ 396 h 1272"/>
                <a:gd name="T22" fmla="*/ 114 w 795"/>
                <a:gd name="T23" fmla="*/ 750 h 1272"/>
                <a:gd name="T24" fmla="*/ 311 w 795"/>
                <a:gd name="T25" fmla="*/ 0 h 1272"/>
                <a:gd name="T26" fmla="*/ 0 w 795"/>
                <a:gd name="T27" fmla="*/ 195 h 1272"/>
                <a:gd name="T28" fmla="*/ 0 w 795"/>
                <a:gd name="T29" fmla="*/ 19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5" h="1272">
                  <a:moveTo>
                    <a:pt x="0" y="198"/>
                  </a:moveTo>
                  <a:lnTo>
                    <a:pt x="306" y="9"/>
                  </a:lnTo>
                  <a:lnTo>
                    <a:pt x="105" y="765"/>
                  </a:lnTo>
                  <a:lnTo>
                    <a:pt x="455" y="402"/>
                  </a:lnTo>
                  <a:lnTo>
                    <a:pt x="626" y="636"/>
                  </a:lnTo>
                  <a:lnTo>
                    <a:pt x="350" y="804"/>
                  </a:lnTo>
                  <a:lnTo>
                    <a:pt x="791" y="1271"/>
                  </a:lnTo>
                  <a:lnTo>
                    <a:pt x="794" y="1268"/>
                  </a:lnTo>
                  <a:lnTo>
                    <a:pt x="356" y="804"/>
                  </a:lnTo>
                  <a:lnTo>
                    <a:pt x="632" y="638"/>
                  </a:lnTo>
                  <a:lnTo>
                    <a:pt x="455" y="396"/>
                  </a:lnTo>
                  <a:lnTo>
                    <a:pt x="114" y="750"/>
                  </a:lnTo>
                  <a:lnTo>
                    <a:pt x="311" y="0"/>
                  </a:lnTo>
                  <a:lnTo>
                    <a:pt x="0" y="195"/>
                  </a:lnTo>
                  <a:lnTo>
                    <a:pt x="0" y="1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0" name="Freeform 152"/>
            <p:cNvSpPr>
              <a:spLocks noChangeArrowheads="1"/>
            </p:cNvSpPr>
            <p:nvPr/>
          </p:nvSpPr>
          <p:spPr bwMode="auto">
            <a:xfrm>
              <a:off x="5789613" y="2976563"/>
              <a:ext cx="90487" cy="107950"/>
            </a:xfrm>
            <a:custGeom>
              <a:avLst/>
              <a:gdLst>
                <a:gd name="T0" fmla="*/ 3 w 252"/>
                <a:gd name="T1" fmla="*/ 3 h 301"/>
                <a:gd name="T2" fmla="*/ 248 w 252"/>
                <a:gd name="T3" fmla="*/ 49 h 301"/>
                <a:gd name="T4" fmla="*/ 248 w 252"/>
                <a:gd name="T5" fmla="*/ 46 h 301"/>
                <a:gd name="T6" fmla="*/ 233 w 252"/>
                <a:gd name="T7" fmla="*/ 84 h 301"/>
                <a:gd name="T8" fmla="*/ 182 w 252"/>
                <a:gd name="T9" fmla="*/ 216 h 301"/>
                <a:gd name="T10" fmla="*/ 158 w 252"/>
                <a:gd name="T11" fmla="*/ 273 h 301"/>
                <a:gd name="T12" fmla="*/ 150 w 252"/>
                <a:gd name="T13" fmla="*/ 291 h 301"/>
                <a:gd name="T14" fmla="*/ 146 w 252"/>
                <a:gd name="T15" fmla="*/ 294 h 301"/>
                <a:gd name="T16" fmla="*/ 146 w 252"/>
                <a:gd name="T17" fmla="*/ 294 h 301"/>
                <a:gd name="T18" fmla="*/ 146 w 252"/>
                <a:gd name="T19" fmla="*/ 294 h 301"/>
                <a:gd name="T20" fmla="*/ 146 w 252"/>
                <a:gd name="T21" fmla="*/ 294 h 301"/>
                <a:gd name="T22" fmla="*/ 146 w 252"/>
                <a:gd name="T23" fmla="*/ 294 h 301"/>
                <a:gd name="T24" fmla="*/ 146 w 252"/>
                <a:gd name="T25" fmla="*/ 297 h 301"/>
                <a:gd name="T26" fmla="*/ 146 w 252"/>
                <a:gd name="T27" fmla="*/ 294 h 301"/>
                <a:gd name="T28" fmla="*/ 146 w 252"/>
                <a:gd name="T29" fmla="*/ 294 h 301"/>
                <a:gd name="T30" fmla="*/ 146 w 252"/>
                <a:gd name="T31" fmla="*/ 294 h 301"/>
                <a:gd name="T32" fmla="*/ 146 w 252"/>
                <a:gd name="T33" fmla="*/ 294 h 301"/>
                <a:gd name="T34" fmla="*/ 120 w 252"/>
                <a:gd name="T35" fmla="*/ 243 h 301"/>
                <a:gd name="T36" fmla="*/ 48 w 252"/>
                <a:gd name="T37" fmla="*/ 90 h 301"/>
                <a:gd name="T38" fmla="*/ 18 w 252"/>
                <a:gd name="T39" fmla="*/ 28 h 301"/>
                <a:gd name="T40" fmla="*/ 3 w 252"/>
                <a:gd name="T41" fmla="*/ 0 h 301"/>
                <a:gd name="T42" fmla="*/ 3 w 252"/>
                <a:gd name="T43" fmla="*/ 0 h 301"/>
                <a:gd name="T44" fmla="*/ 3 w 252"/>
                <a:gd name="T45" fmla="*/ 3 h 301"/>
                <a:gd name="T46" fmla="*/ 69 w 252"/>
                <a:gd name="T47" fmla="*/ 144 h 301"/>
                <a:gd name="T48" fmla="*/ 117 w 252"/>
                <a:gd name="T49" fmla="*/ 243 h 301"/>
                <a:gd name="T50" fmla="*/ 143 w 252"/>
                <a:gd name="T51" fmla="*/ 297 h 301"/>
                <a:gd name="T52" fmla="*/ 146 w 252"/>
                <a:gd name="T53" fmla="*/ 300 h 301"/>
                <a:gd name="T54" fmla="*/ 153 w 252"/>
                <a:gd name="T55" fmla="*/ 294 h 301"/>
                <a:gd name="T56" fmla="*/ 176 w 252"/>
                <a:gd name="T57" fmla="*/ 246 h 301"/>
                <a:gd name="T58" fmla="*/ 201 w 252"/>
                <a:gd name="T59" fmla="*/ 183 h 301"/>
                <a:gd name="T60" fmla="*/ 251 w 252"/>
                <a:gd name="T61" fmla="*/ 49 h 301"/>
                <a:gd name="T62" fmla="*/ 0 w 252"/>
                <a:gd name="T63" fmla="*/ 0 h 301"/>
                <a:gd name="T64" fmla="*/ 3 w 252"/>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2" h="301">
                  <a:moveTo>
                    <a:pt x="3" y="0"/>
                  </a:moveTo>
                  <a:lnTo>
                    <a:pt x="3" y="3"/>
                  </a:lnTo>
                  <a:lnTo>
                    <a:pt x="248" y="49"/>
                  </a:lnTo>
                  <a:lnTo>
                    <a:pt x="248" y="49"/>
                  </a:lnTo>
                  <a:lnTo>
                    <a:pt x="248" y="46"/>
                  </a:lnTo>
                  <a:lnTo>
                    <a:pt x="248" y="46"/>
                  </a:lnTo>
                  <a:lnTo>
                    <a:pt x="233" y="84"/>
                  </a:lnTo>
                  <a:lnTo>
                    <a:pt x="233" y="84"/>
                  </a:lnTo>
                  <a:lnTo>
                    <a:pt x="182" y="216"/>
                  </a:lnTo>
                  <a:lnTo>
                    <a:pt x="182" y="216"/>
                  </a:lnTo>
                  <a:lnTo>
                    <a:pt x="158" y="273"/>
                  </a:lnTo>
                  <a:lnTo>
                    <a:pt x="158" y="273"/>
                  </a:lnTo>
                  <a:lnTo>
                    <a:pt x="150" y="291"/>
                  </a:lnTo>
                  <a:lnTo>
                    <a:pt x="150" y="291"/>
                  </a:lnTo>
                  <a:lnTo>
                    <a:pt x="146" y="294"/>
                  </a:lnTo>
                  <a:lnTo>
                    <a:pt x="146" y="294"/>
                  </a:lnTo>
                  <a:lnTo>
                    <a:pt x="146" y="294"/>
                  </a:lnTo>
                  <a:lnTo>
                    <a:pt x="146" y="294"/>
                  </a:lnTo>
                  <a:lnTo>
                    <a:pt x="146" y="294"/>
                  </a:lnTo>
                  <a:lnTo>
                    <a:pt x="146" y="294"/>
                  </a:lnTo>
                  <a:lnTo>
                    <a:pt x="146" y="294"/>
                  </a:lnTo>
                  <a:lnTo>
                    <a:pt x="146" y="294"/>
                  </a:lnTo>
                  <a:lnTo>
                    <a:pt x="146" y="297"/>
                  </a:lnTo>
                  <a:lnTo>
                    <a:pt x="146" y="294"/>
                  </a:lnTo>
                  <a:lnTo>
                    <a:pt x="146" y="294"/>
                  </a:lnTo>
                  <a:lnTo>
                    <a:pt x="146" y="297"/>
                  </a:lnTo>
                  <a:lnTo>
                    <a:pt x="146" y="294"/>
                  </a:lnTo>
                  <a:lnTo>
                    <a:pt x="146" y="294"/>
                  </a:lnTo>
                  <a:lnTo>
                    <a:pt x="146" y="294"/>
                  </a:lnTo>
                  <a:lnTo>
                    <a:pt x="146" y="294"/>
                  </a:lnTo>
                  <a:lnTo>
                    <a:pt x="146" y="294"/>
                  </a:lnTo>
                  <a:lnTo>
                    <a:pt x="146" y="294"/>
                  </a:lnTo>
                  <a:lnTo>
                    <a:pt x="146" y="294"/>
                  </a:lnTo>
                  <a:lnTo>
                    <a:pt x="146" y="294"/>
                  </a:lnTo>
                  <a:lnTo>
                    <a:pt x="120" y="243"/>
                  </a:lnTo>
                  <a:lnTo>
                    <a:pt x="120" y="243"/>
                  </a:lnTo>
                  <a:lnTo>
                    <a:pt x="48" y="90"/>
                  </a:lnTo>
                  <a:lnTo>
                    <a:pt x="48" y="90"/>
                  </a:lnTo>
                  <a:lnTo>
                    <a:pt x="18" y="28"/>
                  </a:lnTo>
                  <a:lnTo>
                    <a:pt x="18" y="28"/>
                  </a:lnTo>
                  <a:lnTo>
                    <a:pt x="5" y="0"/>
                  </a:lnTo>
                  <a:lnTo>
                    <a:pt x="3" y="0"/>
                  </a:lnTo>
                  <a:lnTo>
                    <a:pt x="3" y="3"/>
                  </a:lnTo>
                  <a:lnTo>
                    <a:pt x="3" y="0"/>
                  </a:lnTo>
                  <a:lnTo>
                    <a:pt x="3" y="3"/>
                  </a:lnTo>
                  <a:lnTo>
                    <a:pt x="3" y="3"/>
                  </a:lnTo>
                  <a:lnTo>
                    <a:pt x="69" y="144"/>
                  </a:lnTo>
                  <a:lnTo>
                    <a:pt x="69" y="144"/>
                  </a:lnTo>
                  <a:lnTo>
                    <a:pt x="117" y="243"/>
                  </a:lnTo>
                  <a:lnTo>
                    <a:pt x="117" y="243"/>
                  </a:lnTo>
                  <a:lnTo>
                    <a:pt x="143" y="297"/>
                  </a:lnTo>
                  <a:lnTo>
                    <a:pt x="143" y="297"/>
                  </a:lnTo>
                  <a:lnTo>
                    <a:pt x="146" y="300"/>
                  </a:lnTo>
                  <a:lnTo>
                    <a:pt x="146" y="300"/>
                  </a:lnTo>
                  <a:lnTo>
                    <a:pt x="153" y="294"/>
                  </a:lnTo>
                  <a:lnTo>
                    <a:pt x="153" y="294"/>
                  </a:lnTo>
                  <a:lnTo>
                    <a:pt x="161" y="276"/>
                  </a:lnTo>
                  <a:lnTo>
                    <a:pt x="176" y="246"/>
                  </a:lnTo>
                  <a:lnTo>
                    <a:pt x="176" y="246"/>
                  </a:lnTo>
                  <a:lnTo>
                    <a:pt x="201" y="183"/>
                  </a:lnTo>
                  <a:lnTo>
                    <a:pt x="224" y="120"/>
                  </a:lnTo>
                  <a:lnTo>
                    <a:pt x="251" y="49"/>
                  </a:lnTo>
                  <a:lnTo>
                    <a:pt x="251" y="46"/>
                  </a:lnTo>
                  <a:lnTo>
                    <a:pt x="0"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1" name="Freeform 153"/>
            <p:cNvSpPr>
              <a:spLocks noChangeArrowheads="1"/>
            </p:cNvSpPr>
            <p:nvPr/>
          </p:nvSpPr>
          <p:spPr bwMode="auto">
            <a:xfrm>
              <a:off x="5862637" y="2660650"/>
              <a:ext cx="303212" cy="49213"/>
            </a:xfrm>
            <a:custGeom>
              <a:avLst/>
              <a:gdLst>
                <a:gd name="T0" fmla="*/ 841 w 842"/>
                <a:gd name="T1" fmla="*/ 131 h 135"/>
                <a:gd name="T2" fmla="*/ 296 w 842"/>
                <a:gd name="T3" fmla="*/ 0 h 135"/>
                <a:gd name="T4" fmla="*/ 0 w 842"/>
                <a:gd name="T5" fmla="*/ 125 h 135"/>
                <a:gd name="T6" fmla="*/ 2 w 842"/>
                <a:gd name="T7" fmla="*/ 128 h 135"/>
                <a:gd name="T8" fmla="*/ 299 w 842"/>
                <a:gd name="T9" fmla="*/ 6 h 135"/>
                <a:gd name="T10" fmla="*/ 841 w 842"/>
                <a:gd name="T11" fmla="*/ 134 h 135"/>
                <a:gd name="T12" fmla="*/ 841 w 842"/>
                <a:gd name="T13" fmla="*/ 131 h 135"/>
              </a:gdLst>
              <a:ahLst/>
              <a:cxnLst>
                <a:cxn ang="0">
                  <a:pos x="T0" y="T1"/>
                </a:cxn>
                <a:cxn ang="0">
                  <a:pos x="T2" y="T3"/>
                </a:cxn>
                <a:cxn ang="0">
                  <a:pos x="T4" y="T5"/>
                </a:cxn>
                <a:cxn ang="0">
                  <a:pos x="T6" y="T7"/>
                </a:cxn>
                <a:cxn ang="0">
                  <a:pos x="T8" y="T9"/>
                </a:cxn>
                <a:cxn ang="0">
                  <a:pos x="T10" y="T11"/>
                </a:cxn>
                <a:cxn ang="0">
                  <a:pos x="T12" y="T13"/>
                </a:cxn>
              </a:cxnLst>
              <a:rect l="0" t="0" r="r" b="b"/>
              <a:pathLst>
                <a:path w="842" h="135">
                  <a:moveTo>
                    <a:pt x="841" y="131"/>
                  </a:moveTo>
                  <a:lnTo>
                    <a:pt x="296" y="0"/>
                  </a:lnTo>
                  <a:lnTo>
                    <a:pt x="0" y="125"/>
                  </a:lnTo>
                  <a:lnTo>
                    <a:pt x="2" y="128"/>
                  </a:lnTo>
                  <a:lnTo>
                    <a:pt x="299" y="6"/>
                  </a:lnTo>
                  <a:lnTo>
                    <a:pt x="841" y="134"/>
                  </a:lnTo>
                  <a:lnTo>
                    <a:pt x="841" y="13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2" name="Freeform 154"/>
            <p:cNvSpPr>
              <a:spLocks noChangeArrowheads="1"/>
            </p:cNvSpPr>
            <p:nvPr/>
          </p:nvSpPr>
          <p:spPr bwMode="auto">
            <a:xfrm>
              <a:off x="6210299" y="2841624"/>
              <a:ext cx="255588" cy="354013"/>
            </a:xfrm>
            <a:custGeom>
              <a:avLst/>
              <a:gdLst>
                <a:gd name="T0" fmla="*/ 612 w 708"/>
                <a:gd name="T1" fmla="*/ 0 h 984"/>
                <a:gd name="T2" fmla="*/ 282 w 708"/>
                <a:gd name="T3" fmla="*/ 15 h 984"/>
                <a:gd name="T4" fmla="*/ 333 w 708"/>
                <a:gd name="T5" fmla="*/ 341 h 984"/>
                <a:gd name="T6" fmla="*/ 0 w 708"/>
                <a:gd name="T7" fmla="*/ 485 h 984"/>
                <a:gd name="T8" fmla="*/ 471 w 708"/>
                <a:gd name="T9" fmla="*/ 983 h 984"/>
                <a:gd name="T10" fmla="*/ 707 w 708"/>
                <a:gd name="T11" fmla="*/ 689 h 984"/>
                <a:gd name="T12" fmla="*/ 704 w 708"/>
                <a:gd name="T13" fmla="*/ 686 h 984"/>
                <a:gd name="T14" fmla="*/ 471 w 708"/>
                <a:gd name="T15" fmla="*/ 977 h 984"/>
                <a:gd name="T16" fmla="*/ 9 w 708"/>
                <a:gd name="T17" fmla="*/ 488 h 984"/>
                <a:gd name="T18" fmla="*/ 339 w 708"/>
                <a:gd name="T19" fmla="*/ 341 h 984"/>
                <a:gd name="T20" fmla="*/ 288 w 708"/>
                <a:gd name="T21" fmla="*/ 18 h 984"/>
                <a:gd name="T22" fmla="*/ 612 w 708"/>
                <a:gd name="T23" fmla="*/ 3 h 984"/>
                <a:gd name="T24" fmla="*/ 612 w 708"/>
                <a:gd name="T2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984">
                  <a:moveTo>
                    <a:pt x="612" y="0"/>
                  </a:moveTo>
                  <a:lnTo>
                    <a:pt x="282" y="15"/>
                  </a:lnTo>
                  <a:lnTo>
                    <a:pt x="333" y="341"/>
                  </a:lnTo>
                  <a:lnTo>
                    <a:pt x="0" y="485"/>
                  </a:lnTo>
                  <a:lnTo>
                    <a:pt x="471" y="983"/>
                  </a:lnTo>
                  <a:lnTo>
                    <a:pt x="707" y="689"/>
                  </a:lnTo>
                  <a:lnTo>
                    <a:pt x="704" y="686"/>
                  </a:lnTo>
                  <a:lnTo>
                    <a:pt x="471" y="977"/>
                  </a:lnTo>
                  <a:lnTo>
                    <a:pt x="9" y="488"/>
                  </a:lnTo>
                  <a:lnTo>
                    <a:pt x="339" y="341"/>
                  </a:lnTo>
                  <a:lnTo>
                    <a:pt x="288" y="18"/>
                  </a:lnTo>
                  <a:lnTo>
                    <a:pt x="612" y="3"/>
                  </a:lnTo>
                  <a:lnTo>
                    <a:pt x="6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3" name="Freeform 155"/>
            <p:cNvSpPr>
              <a:spLocks noChangeArrowheads="1"/>
            </p:cNvSpPr>
            <p:nvPr/>
          </p:nvSpPr>
          <p:spPr bwMode="auto">
            <a:xfrm>
              <a:off x="6026150" y="3160712"/>
              <a:ext cx="104775" cy="250825"/>
            </a:xfrm>
            <a:custGeom>
              <a:avLst/>
              <a:gdLst>
                <a:gd name="T0" fmla="*/ 27 w 292"/>
                <a:gd name="T1" fmla="*/ 3 h 696"/>
                <a:gd name="T2" fmla="*/ 281 w 292"/>
                <a:gd name="T3" fmla="*/ 548 h 696"/>
                <a:gd name="T4" fmla="*/ 0 w 292"/>
                <a:gd name="T5" fmla="*/ 410 h 696"/>
                <a:gd name="T6" fmla="*/ 81 w 292"/>
                <a:gd name="T7" fmla="*/ 695 h 696"/>
                <a:gd name="T8" fmla="*/ 84 w 292"/>
                <a:gd name="T9" fmla="*/ 695 h 696"/>
                <a:gd name="T10" fmla="*/ 9 w 292"/>
                <a:gd name="T11" fmla="*/ 420 h 696"/>
                <a:gd name="T12" fmla="*/ 291 w 292"/>
                <a:gd name="T13" fmla="*/ 557 h 696"/>
                <a:gd name="T14" fmla="*/ 30 w 292"/>
                <a:gd name="T15" fmla="*/ 0 h 696"/>
                <a:gd name="T16" fmla="*/ 27 w 292"/>
                <a:gd name="T17" fmla="*/ 3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696">
                  <a:moveTo>
                    <a:pt x="27" y="3"/>
                  </a:moveTo>
                  <a:lnTo>
                    <a:pt x="281" y="548"/>
                  </a:lnTo>
                  <a:lnTo>
                    <a:pt x="0" y="410"/>
                  </a:lnTo>
                  <a:lnTo>
                    <a:pt x="81" y="695"/>
                  </a:lnTo>
                  <a:lnTo>
                    <a:pt x="84" y="695"/>
                  </a:lnTo>
                  <a:lnTo>
                    <a:pt x="9" y="420"/>
                  </a:lnTo>
                  <a:lnTo>
                    <a:pt x="291" y="557"/>
                  </a:lnTo>
                  <a:lnTo>
                    <a:pt x="30" y="0"/>
                  </a:lnTo>
                  <a:lnTo>
                    <a:pt x="27"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4" name="Freeform 156"/>
            <p:cNvSpPr>
              <a:spLocks noChangeArrowheads="1"/>
            </p:cNvSpPr>
            <p:nvPr/>
          </p:nvSpPr>
          <p:spPr bwMode="auto">
            <a:xfrm>
              <a:off x="6037263" y="1211262"/>
              <a:ext cx="752475" cy="2379662"/>
            </a:xfrm>
            <a:custGeom>
              <a:avLst/>
              <a:gdLst>
                <a:gd name="T0" fmla="*/ 258 w 2092"/>
                <a:gd name="T1" fmla="*/ 5972 h 6612"/>
                <a:gd name="T2" fmla="*/ 731 w 2092"/>
                <a:gd name="T3" fmla="*/ 6038 h 6612"/>
                <a:gd name="T4" fmla="*/ 518 w 2092"/>
                <a:gd name="T5" fmla="*/ 6209 h 6612"/>
                <a:gd name="T6" fmla="*/ 866 w 2092"/>
                <a:gd name="T7" fmla="*/ 6410 h 6612"/>
                <a:gd name="T8" fmla="*/ 515 w 2092"/>
                <a:gd name="T9" fmla="*/ 6602 h 6612"/>
                <a:gd name="T10" fmla="*/ 524 w 2092"/>
                <a:gd name="T11" fmla="*/ 6209 h 6612"/>
                <a:gd name="T12" fmla="*/ 258 w 2092"/>
                <a:gd name="T13" fmla="*/ 5969 h 6612"/>
                <a:gd name="T14" fmla="*/ 312 w 2092"/>
                <a:gd name="T15" fmla="*/ 5310 h 6612"/>
                <a:gd name="T16" fmla="*/ 6 w 2092"/>
                <a:gd name="T17" fmla="*/ 4609 h 6612"/>
                <a:gd name="T18" fmla="*/ 359 w 2092"/>
                <a:gd name="T19" fmla="*/ 4162 h 6612"/>
                <a:gd name="T20" fmla="*/ 279 w 2092"/>
                <a:gd name="T21" fmla="*/ 3656 h 6612"/>
                <a:gd name="T22" fmla="*/ 533 w 2092"/>
                <a:gd name="T23" fmla="*/ 3341 h 6612"/>
                <a:gd name="T24" fmla="*/ 446 w 2092"/>
                <a:gd name="T25" fmla="*/ 2694 h 6612"/>
                <a:gd name="T26" fmla="*/ 713 w 2092"/>
                <a:gd name="T27" fmla="*/ 2395 h 6612"/>
                <a:gd name="T28" fmla="*/ 623 w 2092"/>
                <a:gd name="T29" fmla="*/ 2029 h 6612"/>
                <a:gd name="T30" fmla="*/ 1142 w 2092"/>
                <a:gd name="T31" fmla="*/ 1786 h 6612"/>
                <a:gd name="T32" fmla="*/ 1363 w 2092"/>
                <a:gd name="T33" fmla="*/ 947 h 6612"/>
                <a:gd name="T34" fmla="*/ 1672 w 2092"/>
                <a:gd name="T35" fmla="*/ 683 h 6612"/>
                <a:gd name="T36" fmla="*/ 1456 w 2092"/>
                <a:gd name="T37" fmla="*/ 411 h 6612"/>
                <a:gd name="T38" fmla="*/ 1672 w 2092"/>
                <a:gd name="T39" fmla="*/ 0 h 6612"/>
                <a:gd name="T40" fmla="*/ 1288 w 2092"/>
                <a:gd name="T41" fmla="*/ 384 h 6612"/>
                <a:gd name="T42" fmla="*/ 1453 w 2092"/>
                <a:gd name="T43" fmla="*/ 411 h 6612"/>
                <a:gd name="T44" fmla="*/ 2034 w 2092"/>
                <a:gd name="T45" fmla="*/ 608 h 6612"/>
                <a:gd name="T46" fmla="*/ 1660 w 2092"/>
                <a:gd name="T47" fmla="*/ 683 h 6612"/>
                <a:gd name="T48" fmla="*/ 2091 w 2092"/>
                <a:gd name="T49" fmla="*/ 830 h 6612"/>
                <a:gd name="T50" fmla="*/ 2091 w 2092"/>
                <a:gd name="T51" fmla="*/ 824 h 6612"/>
                <a:gd name="T52" fmla="*/ 1675 w 2092"/>
                <a:gd name="T53" fmla="*/ 683 h 6612"/>
                <a:gd name="T54" fmla="*/ 2050 w 2092"/>
                <a:gd name="T55" fmla="*/ 608 h 6612"/>
                <a:gd name="T56" fmla="*/ 1456 w 2092"/>
                <a:gd name="T57" fmla="*/ 408 h 6612"/>
                <a:gd name="T58" fmla="*/ 1294 w 2092"/>
                <a:gd name="T59" fmla="*/ 381 h 6612"/>
                <a:gd name="T60" fmla="*/ 1654 w 2092"/>
                <a:gd name="T61" fmla="*/ 21 h 6612"/>
                <a:gd name="T62" fmla="*/ 1453 w 2092"/>
                <a:gd name="T63" fmla="*/ 411 h 6612"/>
                <a:gd name="T64" fmla="*/ 1666 w 2092"/>
                <a:gd name="T65" fmla="*/ 683 h 6612"/>
                <a:gd name="T66" fmla="*/ 1360 w 2092"/>
                <a:gd name="T67" fmla="*/ 944 h 6612"/>
                <a:gd name="T68" fmla="*/ 1135 w 2092"/>
                <a:gd name="T69" fmla="*/ 1783 h 6612"/>
                <a:gd name="T70" fmla="*/ 620 w 2092"/>
                <a:gd name="T71" fmla="*/ 2026 h 6612"/>
                <a:gd name="T72" fmla="*/ 707 w 2092"/>
                <a:gd name="T73" fmla="*/ 2395 h 6612"/>
                <a:gd name="T74" fmla="*/ 443 w 2092"/>
                <a:gd name="T75" fmla="*/ 2694 h 6612"/>
                <a:gd name="T76" fmla="*/ 527 w 2092"/>
                <a:gd name="T77" fmla="*/ 3341 h 6612"/>
                <a:gd name="T78" fmla="*/ 276 w 2092"/>
                <a:gd name="T79" fmla="*/ 3653 h 6612"/>
                <a:gd name="T80" fmla="*/ 356 w 2092"/>
                <a:gd name="T81" fmla="*/ 4159 h 6612"/>
                <a:gd name="T82" fmla="*/ 0 w 2092"/>
                <a:gd name="T83" fmla="*/ 4609 h 6612"/>
                <a:gd name="T84" fmla="*/ 309 w 2092"/>
                <a:gd name="T85" fmla="*/ 5313 h 6612"/>
                <a:gd name="T86" fmla="*/ 254 w 2092"/>
                <a:gd name="T87" fmla="*/ 5969 h 6612"/>
                <a:gd name="T88" fmla="*/ 518 w 2092"/>
                <a:gd name="T89" fmla="*/ 6209 h 6612"/>
                <a:gd name="T90" fmla="*/ 512 w 2092"/>
                <a:gd name="T91" fmla="*/ 6611 h 6612"/>
                <a:gd name="T92" fmla="*/ 875 w 2092"/>
                <a:gd name="T93" fmla="*/ 6410 h 6612"/>
                <a:gd name="T94" fmla="*/ 524 w 2092"/>
                <a:gd name="T95" fmla="*/ 6209 h 6612"/>
                <a:gd name="T96" fmla="*/ 740 w 2092"/>
                <a:gd name="T97" fmla="*/ 6035 h 6612"/>
                <a:gd name="T98" fmla="*/ 258 w 2092"/>
                <a:gd name="T99" fmla="*/ 5966 h 6612"/>
                <a:gd name="T100" fmla="*/ 258 w 2092"/>
                <a:gd name="T101" fmla="*/ 5972 h 6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2" h="6612">
                  <a:moveTo>
                    <a:pt x="258" y="5972"/>
                  </a:moveTo>
                  <a:lnTo>
                    <a:pt x="731" y="6038"/>
                  </a:lnTo>
                  <a:lnTo>
                    <a:pt x="518" y="6209"/>
                  </a:lnTo>
                  <a:lnTo>
                    <a:pt x="866" y="6410"/>
                  </a:lnTo>
                  <a:lnTo>
                    <a:pt x="515" y="6602"/>
                  </a:lnTo>
                  <a:lnTo>
                    <a:pt x="524" y="6209"/>
                  </a:lnTo>
                  <a:lnTo>
                    <a:pt x="258" y="5969"/>
                  </a:lnTo>
                  <a:lnTo>
                    <a:pt x="312" y="5310"/>
                  </a:lnTo>
                  <a:lnTo>
                    <a:pt x="6" y="4609"/>
                  </a:lnTo>
                  <a:lnTo>
                    <a:pt x="359" y="4162"/>
                  </a:lnTo>
                  <a:lnTo>
                    <a:pt x="279" y="3656"/>
                  </a:lnTo>
                  <a:lnTo>
                    <a:pt x="533" y="3341"/>
                  </a:lnTo>
                  <a:lnTo>
                    <a:pt x="446" y="2694"/>
                  </a:lnTo>
                  <a:lnTo>
                    <a:pt x="713" y="2395"/>
                  </a:lnTo>
                  <a:lnTo>
                    <a:pt x="623" y="2029"/>
                  </a:lnTo>
                  <a:lnTo>
                    <a:pt x="1142" y="1786"/>
                  </a:lnTo>
                  <a:lnTo>
                    <a:pt x="1363" y="947"/>
                  </a:lnTo>
                  <a:lnTo>
                    <a:pt x="1672" y="683"/>
                  </a:lnTo>
                  <a:lnTo>
                    <a:pt x="1456" y="411"/>
                  </a:lnTo>
                  <a:lnTo>
                    <a:pt x="1672" y="0"/>
                  </a:lnTo>
                  <a:lnTo>
                    <a:pt x="1288" y="384"/>
                  </a:lnTo>
                  <a:lnTo>
                    <a:pt x="1453" y="411"/>
                  </a:lnTo>
                  <a:lnTo>
                    <a:pt x="2034" y="608"/>
                  </a:lnTo>
                  <a:lnTo>
                    <a:pt x="1660" y="683"/>
                  </a:lnTo>
                  <a:lnTo>
                    <a:pt x="2091" y="830"/>
                  </a:lnTo>
                  <a:lnTo>
                    <a:pt x="2091" y="824"/>
                  </a:lnTo>
                  <a:lnTo>
                    <a:pt x="1675" y="683"/>
                  </a:lnTo>
                  <a:lnTo>
                    <a:pt x="2050" y="608"/>
                  </a:lnTo>
                  <a:lnTo>
                    <a:pt x="1456" y="408"/>
                  </a:lnTo>
                  <a:lnTo>
                    <a:pt x="1294" y="381"/>
                  </a:lnTo>
                  <a:lnTo>
                    <a:pt x="1654" y="21"/>
                  </a:lnTo>
                  <a:lnTo>
                    <a:pt x="1453" y="411"/>
                  </a:lnTo>
                  <a:lnTo>
                    <a:pt x="1666" y="683"/>
                  </a:lnTo>
                  <a:lnTo>
                    <a:pt x="1360" y="944"/>
                  </a:lnTo>
                  <a:lnTo>
                    <a:pt x="1135" y="1783"/>
                  </a:lnTo>
                  <a:lnTo>
                    <a:pt x="620" y="2026"/>
                  </a:lnTo>
                  <a:lnTo>
                    <a:pt x="707" y="2395"/>
                  </a:lnTo>
                  <a:lnTo>
                    <a:pt x="443" y="2694"/>
                  </a:lnTo>
                  <a:lnTo>
                    <a:pt x="527" y="3341"/>
                  </a:lnTo>
                  <a:lnTo>
                    <a:pt x="276" y="3653"/>
                  </a:lnTo>
                  <a:lnTo>
                    <a:pt x="356" y="4159"/>
                  </a:lnTo>
                  <a:lnTo>
                    <a:pt x="0" y="4609"/>
                  </a:lnTo>
                  <a:lnTo>
                    <a:pt x="309" y="5313"/>
                  </a:lnTo>
                  <a:lnTo>
                    <a:pt x="254" y="5969"/>
                  </a:lnTo>
                  <a:lnTo>
                    <a:pt x="518" y="6209"/>
                  </a:lnTo>
                  <a:lnTo>
                    <a:pt x="512" y="6611"/>
                  </a:lnTo>
                  <a:lnTo>
                    <a:pt x="875" y="6410"/>
                  </a:lnTo>
                  <a:lnTo>
                    <a:pt x="524" y="6209"/>
                  </a:lnTo>
                  <a:lnTo>
                    <a:pt x="740" y="6035"/>
                  </a:lnTo>
                  <a:lnTo>
                    <a:pt x="258" y="5966"/>
                  </a:lnTo>
                  <a:lnTo>
                    <a:pt x="258" y="59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5" name="Freeform 157"/>
            <p:cNvSpPr>
              <a:spLocks noChangeArrowheads="1"/>
            </p:cNvSpPr>
            <p:nvPr/>
          </p:nvSpPr>
          <p:spPr bwMode="auto">
            <a:xfrm>
              <a:off x="6645275" y="3146424"/>
              <a:ext cx="128588" cy="168275"/>
            </a:xfrm>
            <a:custGeom>
              <a:avLst/>
              <a:gdLst>
                <a:gd name="T0" fmla="*/ 350 w 355"/>
                <a:gd name="T1" fmla="*/ 201 h 466"/>
                <a:gd name="T2" fmla="*/ 48 w 355"/>
                <a:gd name="T3" fmla="*/ 455 h 466"/>
                <a:gd name="T4" fmla="*/ 6 w 355"/>
                <a:gd name="T5" fmla="*/ 0 h 466"/>
                <a:gd name="T6" fmla="*/ 0 w 355"/>
                <a:gd name="T7" fmla="*/ 0 h 466"/>
                <a:gd name="T8" fmla="*/ 45 w 355"/>
                <a:gd name="T9" fmla="*/ 465 h 466"/>
                <a:gd name="T10" fmla="*/ 354 w 355"/>
                <a:gd name="T11" fmla="*/ 204 h 466"/>
                <a:gd name="T12" fmla="*/ 350 w 355"/>
                <a:gd name="T13" fmla="*/ 201 h 466"/>
              </a:gdLst>
              <a:ahLst/>
              <a:cxnLst>
                <a:cxn ang="0">
                  <a:pos x="T0" y="T1"/>
                </a:cxn>
                <a:cxn ang="0">
                  <a:pos x="T2" y="T3"/>
                </a:cxn>
                <a:cxn ang="0">
                  <a:pos x="T4" y="T5"/>
                </a:cxn>
                <a:cxn ang="0">
                  <a:pos x="T6" y="T7"/>
                </a:cxn>
                <a:cxn ang="0">
                  <a:pos x="T8" y="T9"/>
                </a:cxn>
                <a:cxn ang="0">
                  <a:pos x="T10" y="T11"/>
                </a:cxn>
                <a:cxn ang="0">
                  <a:pos x="T12" y="T13"/>
                </a:cxn>
              </a:cxnLst>
              <a:rect l="0" t="0" r="r" b="b"/>
              <a:pathLst>
                <a:path w="355" h="466">
                  <a:moveTo>
                    <a:pt x="350" y="201"/>
                  </a:moveTo>
                  <a:lnTo>
                    <a:pt x="48" y="455"/>
                  </a:lnTo>
                  <a:lnTo>
                    <a:pt x="6" y="0"/>
                  </a:lnTo>
                  <a:lnTo>
                    <a:pt x="0" y="0"/>
                  </a:lnTo>
                  <a:lnTo>
                    <a:pt x="45" y="465"/>
                  </a:lnTo>
                  <a:lnTo>
                    <a:pt x="354" y="204"/>
                  </a:lnTo>
                  <a:lnTo>
                    <a:pt x="350" y="20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6" name="Freeform 158"/>
            <p:cNvSpPr>
              <a:spLocks noChangeArrowheads="1"/>
            </p:cNvSpPr>
            <p:nvPr/>
          </p:nvSpPr>
          <p:spPr bwMode="auto">
            <a:xfrm>
              <a:off x="6469063" y="3146424"/>
              <a:ext cx="274637" cy="352425"/>
            </a:xfrm>
            <a:custGeom>
              <a:avLst/>
              <a:gdLst>
                <a:gd name="T0" fmla="*/ 536 w 765"/>
                <a:gd name="T1" fmla="*/ 462 h 981"/>
                <a:gd name="T2" fmla="*/ 761 w 765"/>
                <a:gd name="T3" fmla="*/ 662 h 981"/>
                <a:gd name="T4" fmla="*/ 554 w 765"/>
                <a:gd name="T5" fmla="*/ 974 h 981"/>
                <a:gd name="T6" fmla="*/ 299 w 765"/>
                <a:gd name="T7" fmla="*/ 695 h 981"/>
                <a:gd name="T8" fmla="*/ 542 w 765"/>
                <a:gd name="T9" fmla="*/ 458 h 981"/>
                <a:gd name="T10" fmla="*/ 5 w 765"/>
                <a:gd name="T11" fmla="*/ 365 h 981"/>
                <a:gd name="T12" fmla="*/ 188 w 765"/>
                <a:gd name="T13" fmla="*/ 0 h 981"/>
                <a:gd name="T14" fmla="*/ 185 w 765"/>
                <a:gd name="T15" fmla="*/ 0 h 981"/>
                <a:gd name="T16" fmla="*/ 0 w 765"/>
                <a:gd name="T17" fmla="*/ 368 h 981"/>
                <a:gd name="T18" fmla="*/ 533 w 765"/>
                <a:gd name="T19" fmla="*/ 462 h 981"/>
                <a:gd name="T20" fmla="*/ 293 w 765"/>
                <a:gd name="T21" fmla="*/ 695 h 981"/>
                <a:gd name="T22" fmla="*/ 554 w 765"/>
                <a:gd name="T23" fmla="*/ 980 h 981"/>
                <a:gd name="T24" fmla="*/ 764 w 765"/>
                <a:gd name="T25" fmla="*/ 662 h 981"/>
                <a:gd name="T26" fmla="*/ 539 w 765"/>
                <a:gd name="T27" fmla="*/ 458 h 981"/>
                <a:gd name="T28" fmla="*/ 536 w 765"/>
                <a:gd name="T29" fmla="*/ 462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5" h="981">
                  <a:moveTo>
                    <a:pt x="536" y="462"/>
                  </a:moveTo>
                  <a:lnTo>
                    <a:pt x="761" y="662"/>
                  </a:lnTo>
                  <a:lnTo>
                    <a:pt x="554" y="974"/>
                  </a:lnTo>
                  <a:lnTo>
                    <a:pt x="299" y="695"/>
                  </a:lnTo>
                  <a:lnTo>
                    <a:pt x="542" y="458"/>
                  </a:lnTo>
                  <a:lnTo>
                    <a:pt x="5" y="365"/>
                  </a:lnTo>
                  <a:lnTo>
                    <a:pt x="188" y="0"/>
                  </a:lnTo>
                  <a:lnTo>
                    <a:pt x="185" y="0"/>
                  </a:lnTo>
                  <a:lnTo>
                    <a:pt x="0" y="368"/>
                  </a:lnTo>
                  <a:lnTo>
                    <a:pt x="533" y="462"/>
                  </a:lnTo>
                  <a:lnTo>
                    <a:pt x="293" y="695"/>
                  </a:lnTo>
                  <a:lnTo>
                    <a:pt x="554" y="980"/>
                  </a:lnTo>
                  <a:lnTo>
                    <a:pt x="764" y="662"/>
                  </a:lnTo>
                  <a:lnTo>
                    <a:pt x="539" y="458"/>
                  </a:lnTo>
                  <a:lnTo>
                    <a:pt x="536" y="4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7" name="Freeform 159"/>
            <p:cNvSpPr>
              <a:spLocks noChangeArrowheads="1"/>
            </p:cNvSpPr>
            <p:nvPr/>
          </p:nvSpPr>
          <p:spPr bwMode="auto">
            <a:xfrm>
              <a:off x="6035675" y="2736849"/>
              <a:ext cx="434975" cy="588963"/>
            </a:xfrm>
            <a:custGeom>
              <a:avLst/>
              <a:gdLst>
                <a:gd name="T0" fmla="*/ 551 w 1208"/>
                <a:gd name="T1" fmla="*/ 1466 h 1637"/>
                <a:gd name="T2" fmla="*/ 827 w 1208"/>
                <a:gd name="T3" fmla="*/ 1636 h 1637"/>
                <a:gd name="T4" fmla="*/ 1207 w 1208"/>
                <a:gd name="T5" fmla="*/ 1504 h 1637"/>
                <a:gd name="T6" fmla="*/ 953 w 1208"/>
                <a:gd name="T7" fmla="*/ 1268 h 1637"/>
                <a:gd name="T8" fmla="*/ 551 w 1208"/>
                <a:gd name="T9" fmla="*/ 1463 h 1637"/>
                <a:gd name="T10" fmla="*/ 315 w 1208"/>
                <a:gd name="T11" fmla="*/ 1070 h 1637"/>
                <a:gd name="T12" fmla="*/ 488 w 1208"/>
                <a:gd name="T13" fmla="*/ 776 h 1637"/>
                <a:gd name="T14" fmla="*/ 12 w 1208"/>
                <a:gd name="T15" fmla="*/ 372 h 1637"/>
                <a:gd name="T16" fmla="*/ 770 w 1208"/>
                <a:gd name="T17" fmla="*/ 309 h 1637"/>
                <a:gd name="T18" fmla="*/ 929 w 1208"/>
                <a:gd name="T19" fmla="*/ 3 h 1637"/>
                <a:gd name="T20" fmla="*/ 926 w 1208"/>
                <a:gd name="T21" fmla="*/ 0 h 1637"/>
                <a:gd name="T22" fmla="*/ 767 w 1208"/>
                <a:gd name="T23" fmla="*/ 306 h 1637"/>
                <a:gd name="T24" fmla="*/ 0 w 1208"/>
                <a:gd name="T25" fmla="*/ 366 h 1637"/>
                <a:gd name="T26" fmla="*/ 485 w 1208"/>
                <a:gd name="T27" fmla="*/ 779 h 1637"/>
                <a:gd name="T28" fmla="*/ 312 w 1208"/>
                <a:gd name="T29" fmla="*/ 1070 h 1637"/>
                <a:gd name="T30" fmla="*/ 551 w 1208"/>
                <a:gd name="T31" fmla="*/ 1466 h 1637"/>
                <a:gd name="T32" fmla="*/ 953 w 1208"/>
                <a:gd name="T33" fmla="*/ 1274 h 1637"/>
                <a:gd name="T34" fmla="*/ 1199 w 1208"/>
                <a:gd name="T35" fmla="*/ 1501 h 1637"/>
                <a:gd name="T36" fmla="*/ 827 w 1208"/>
                <a:gd name="T37" fmla="*/ 1634 h 1637"/>
                <a:gd name="T38" fmla="*/ 551 w 1208"/>
                <a:gd name="T39" fmla="*/ 1463 h 1637"/>
                <a:gd name="T40" fmla="*/ 551 w 1208"/>
                <a:gd name="T41" fmla="*/ 146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8" h="1637">
                  <a:moveTo>
                    <a:pt x="551" y="1466"/>
                  </a:moveTo>
                  <a:lnTo>
                    <a:pt x="827" y="1636"/>
                  </a:lnTo>
                  <a:lnTo>
                    <a:pt x="1207" y="1504"/>
                  </a:lnTo>
                  <a:lnTo>
                    <a:pt x="953" y="1268"/>
                  </a:lnTo>
                  <a:lnTo>
                    <a:pt x="551" y="1463"/>
                  </a:lnTo>
                  <a:lnTo>
                    <a:pt x="315" y="1070"/>
                  </a:lnTo>
                  <a:lnTo>
                    <a:pt x="488" y="776"/>
                  </a:lnTo>
                  <a:lnTo>
                    <a:pt x="12" y="372"/>
                  </a:lnTo>
                  <a:lnTo>
                    <a:pt x="770" y="309"/>
                  </a:lnTo>
                  <a:lnTo>
                    <a:pt x="929" y="3"/>
                  </a:lnTo>
                  <a:lnTo>
                    <a:pt x="926" y="0"/>
                  </a:lnTo>
                  <a:lnTo>
                    <a:pt x="767" y="306"/>
                  </a:lnTo>
                  <a:lnTo>
                    <a:pt x="0" y="366"/>
                  </a:lnTo>
                  <a:lnTo>
                    <a:pt x="485" y="779"/>
                  </a:lnTo>
                  <a:lnTo>
                    <a:pt x="312" y="1070"/>
                  </a:lnTo>
                  <a:lnTo>
                    <a:pt x="551" y="1466"/>
                  </a:lnTo>
                  <a:lnTo>
                    <a:pt x="953" y="1274"/>
                  </a:lnTo>
                  <a:lnTo>
                    <a:pt x="1199" y="1501"/>
                  </a:lnTo>
                  <a:lnTo>
                    <a:pt x="827" y="1634"/>
                  </a:lnTo>
                  <a:lnTo>
                    <a:pt x="551" y="1463"/>
                  </a:lnTo>
                  <a:lnTo>
                    <a:pt x="551" y="146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8" name="Freeform 160"/>
            <p:cNvSpPr>
              <a:spLocks noChangeArrowheads="1"/>
            </p:cNvSpPr>
            <p:nvPr/>
          </p:nvSpPr>
          <p:spPr bwMode="auto">
            <a:xfrm>
              <a:off x="6300788" y="3278188"/>
              <a:ext cx="277812" cy="258762"/>
            </a:xfrm>
            <a:custGeom>
              <a:avLst/>
              <a:gdLst>
                <a:gd name="T0" fmla="*/ 93 w 771"/>
                <a:gd name="T1" fmla="*/ 133 h 718"/>
                <a:gd name="T2" fmla="*/ 0 w 771"/>
                <a:gd name="T3" fmla="*/ 297 h 718"/>
                <a:gd name="T4" fmla="*/ 461 w 771"/>
                <a:gd name="T5" fmla="*/ 375 h 718"/>
                <a:gd name="T6" fmla="*/ 135 w 771"/>
                <a:gd name="T7" fmla="*/ 672 h 718"/>
                <a:gd name="T8" fmla="*/ 501 w 771"/>
                <a:gd name="T9" fmla="*/ 717 h 718"/>
                <a:gd name="T10" fmla="*/ 770 w 771"/>
                <a:gd name="T11" fmla="*/ 330 h 718"/>
                <a:gd name="T12" fmla="*/ 468 w 771"/>
                <a:gd name="T13" fmla="*/ 372 h 718"/>
                <a:gd name="T14" fmla="*/ 470 w 771"/>
                <a:gd name="T15" fmla="*/ 0 h 718"/>
                <a:gd name="T16" fmla="*/ 468 w 771"/>
                <a:gd name="T17" fmla="*/ 0 h 718"/>
                <a:gd name="T18" fmla="*/ 465 w 771"/>
                <a:gd name="T19" fmla="*/ 378 h 718"/>
                <a:gd name="T20" fmla="*/ 761 w 771"/>
                <a:gd name="T21" fmla="*/ 333 h 718"/>
                <a:gd name="T22" fmla="*/ 498 w 771"/>
                <a:gd name="T23" fmla="*/ 711 h 718"/>
                <a:gd name="T24" fmla="*/ 144 w 771"/>
                <a:gd name="T25" fmla="*/ 669 h 718"/>
                <a:gd name="T26" fmla="*/ 470 w 771"/>
                <a:gd name="T27" fmla="*/ 372 h 718"/>
                <a:gd name="T28" fmla="*/ 9 w 771"/>
                <a:gd name="T29" fmla="*/ 294 h 718"/>
                <a:gd name="T30" fmla="*/ 96 w 771"/>
                <a:gd name="T31" fmla="*/ 135 h 718"/>
                <a:gd name="T32" fmla="*/ 93 w 771"/>
                <a:gd name="T33" fmla="*/ 133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1" h="718">
                  <a:moveTo>
                    <a:pt x="93" y="133"/>
                  </a:moveTo>
                  <a:lnTo>
                    <a:pt x="0" y="297"/>
                  </a:lnTo>
                  <a:lnTo>
                    <a:pt x="461" y="375"/>
                  </a:lnTo>
                  <a:lnTo>
                    <a:pt x="135" y="672"/>
                  </a:lnTo>
                  <a:lnTo>
                    <a:pt x="501" y="717"/>
                  </a:lnTo>
                  <a:lnTo>
                    <a:pt x="770" y="330"/>
                  </a:lnTo>
                  <a:lnTo>
                    <a:pt x="468" y="372"/>
                  </a:lnTo>
                  <a:lnTo>
                    <a:pt x="470" y="0"/>
                  </a:lnTo>
                  <a:lnTo>
                    <a:pt x="468" y="0"/>
                  </a:lnTo>
                  <a:lnTo>
                    <a:pt x="465" y="378"/>
                  </a:lnTo>
                  <a:lnTo>
                    <a:pt x="761" y="333"/>
                  </a:lnTo>
                  <a:lnTo>
                    <a:pt x="498" y="711"/>
                  </a:lnTo>
                  <a:lnTo>
                    <a:pt x="144" y="669"/>
                  </a:lnTo>
                  <a:lnTo>
                    <a:pt x="470" y="372"/>
                  </a:lnTo>
                  <a:lnTo>
                    <a:pt x="9" y="294"/>
                  </a:lnTo>
                  <a:lnTo>
                    <a:pt x="96" y="135"/>
                  </a:lnTo>
                  <a:lnTo>
                    <a:pt x="93" y="1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9" name="Freeform 161"/>
            <p:cNvSpPr>
              <a:spLocks noChangeArrowheads="1"/>
            </p:cNvSpPr>
            <p:nvPr/>
          </p:nvSpPr>
          <p:spPr bwMode="auto">
            <a:xfrm>
              <a:off x="6583363" y="3497262"/>
              <a:ext cx="309562" cy="211137"/>
            </a:xfrm>
            <a:custGeom>
              <a:avLst/>
              <a:gdLst>
                <a:gd name="T0" fmla="*/ 3 w 861"/>
                <a:gd name="T1" fmla="*/ 105 h 585"/>
                <a:gd name="T2" fmla="*/ 234 w 861"/>
                <a:gd name="T3" fmla="*/ 6 h 585"/>
                <a:gd name="T4" fmla="*/ 492 w 861"/>
                <a:gd name="T5" fmla="*/ 278 h 585"/>
                <a:gd name="T6" fmla="*/ 605 w 861"/>
                <a:gd name="T7" fmla="*/ 584 h 585"/>
                <a:gd name="T8" fmla="*/ 860 w 861"/>
                <a:gd name="T9" fmla="*/ 554 h 585"/>
                <a:gd name="T10" fmla="*/ 860 w 861"/>
                <a:gd name="T11" fmla="*/ 548 h 585"/>
                <a:gd name="T12" fmla="*/ 608 w 861"/>
                <a:gd name="T13" fmla="*/ 581 h 585"/>
                <a:gd name="T14" fmla="*/ 495 w 861"/>
                <a:gd name="T15" fmla="*/ 276 h 585"/>
                <a:gd name="T16" fmla="*/ 234 w 861"/>
                <a:gd name="T17" fmla="*/ 0 h 585"/>
                <a:gd name="T18" fmla="*/ 0 w 861"/>
                <a:gd name="T19" fmla="*/ 102 h 585"/>
                <a:gd name="T20" fmla="*/ 3 w 861"/>
                <a:gd name="T21" fmla="*/ 10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85">
                  <a:moveTo>
                    <a:pt x="3" y="105"/>
                  </a:moveTo>
                  <a:lnTo>
                    <a:pt x="234" y="6"/>
                  </a:lnTo>
                  <a:lnTo>
                    <a:pt x="492" y="278"/>
                  </a:lnTo>
                  <a:lnTo>
                    <a:pt x="605" y="584"/>
                  </a:lnTo>
                  <a:lnTo>
                    <a:pt x="860" y="554"/>
                  </a:lnTo>
                  <a:lnTo>
                    <a:pt x="860" y="548"/>
                  </a:lnTo>
                  <a:lnTo>
                    <a:pt x="608" y="581"/>
                  </a:lnTo>
                  <a:lnTo>
                    <a:pt x="495" y="276"/>
                  </a:lnTo>
                  <a:lnTo>
                    <a:pt x="234" y="0"/>
                  </a:lnTo>
                  <a:lnTo>
                    <a:pt x="0" y="102"/>
                  </a:lnTo>
                  <a:lnTo>
                    <a:pt x="3" y="1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0" name="Freeform 162"/>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1" name="Freeform 163"/>
            <p:cNvSpPr>
              <a:spLocks noChangeArrowheads="1"/>
            </p:cNvSpPr>
            <p:nvPr/>
          </p:nvSpPr>
          <p:spPr bwMode="auto">
            <a:xfrm>
              <a:off x="6535738" y="1042988"/>
              <a:ext cx="952500" cy="2854324"/>
            </a:xfrm>
            <a:custGeom>
              <a:avLst/>
              <a:gdLst>
                <a:gd name="T0" fmla="*/ 321 w 2647"/>
                <a:gd name="T1" fmla="*/ 7132 h 7927"/>
                <a:gd name="T2" fmla="*/ 648 w 2647"/>
                <a:gd name="T3" fmla="*/ 7507 h 7927"/>
                <a:gd name="T4" fmla="*/ 935 w 2647"/>
                <a:gd name="T5" fmla="*/ 7926 h 7927"/>
                <a:gd name="T6" fmla="*/ 902 w 2647"/>
                <a:gd name="T7" fmla="*/ 7638 h 7927"/>
                <a:gd name="T8" fmla="*/ 354 w 2647"/>
                <a:gd name="T9" fmla="*/ 6299 h 7927"/>
                <a:gd name="T10" fmla="*/ 162 w 2647"/>
                <a:gd name="T11" fmla="*/ 5550 h 7927"/>
                <a:gd name="T12" fmla="*/ 333 w 2647"/>
                <a:gd name="T13" fmla="*/ 4391 h 7927"/>
                <a:gd name="T14" fmla="*/ 830 w 2647"/>
                <a:gd name="T15" fmla="*/ 4193 h 7927"/>
                <a:gd name="T16" fmla="*/ 833 w 2647"/>
                <a:gd name="T17" fmla="*/ 3468 h 7927"/>
                <a:gd name="T18" fmla="*/ 860 w 2647"/>
                <a:gd name="T19" fmla="*/ 2778 h 7927"/>
                <a:gd name="T20" fmla="*/ 1361 w 2647"/>
                <a:gd name="T21" fmla="*/ 2197 h 7927"/>
                <a:gd name="T22" fmla="*/ 1747 w 2647"/>
                <a:gd name="T23" fmla="*/ 1475 h 7927"/>
                <a:gd name="T24" fmla="*/ 2089 w 2647"/>
                <a:gd name="T25" fmla="*/ 918 h 7927"/>
                <a:gd name="T26" fmla="*/ 2368 w 2647"/>
                <a:gd name="T27" fmla="*/ 633 h 7927"/>
                <a:gd name="T28" fmla="*/ 2646 w 2647"/>
                <a:gd name="T29" fmla="*/ 366 h 7927"/>
                <a:gd name="T30" fmla="*/ 2089 w 2647"/>
                <a:gd name="T31" fmla="*/ 905 h 7927"/>
                <a:gd name="T32" fmla="*/ 1885 w 2647"/>
                <a:gd name="T33" fmla="*/ 654 h 7927"/>
                <a:gd name="T34" fmla="*/ 2089 w 2647"/>
                <a:gd name="T35" fmla="*/ 915 h 7927"/>
                <a:gd name="T36" fmla="*/ 2134 w 2647"/>
                <a:gd name="T37" fmla="*/ 36 h 7927"/>
                <a:gd name="T38" fmla="*/ 2475 w 2647"/>
                <a:gd name="T39" fmla="*/ 10 h 7927"/>
                <a:gd name="T40" fmla="*/ 2365 w 2647"/>
                <a:gd name="T41" fmla="*/ 630 h 7927"/>
                <a:gd name="T42" fmla="*/ 2086 w 2647"/>
                <a:gd name="T43" fmla="*/ 918 h 7927"/>
                <a:gd name="T44" fmla="*/ 1744 w 2647"/>
                <a:gd name="T45" fmla="*/ 1472 h 7927"/>
                <a:gd name="T46" fmla="*/ 1355 w 2647"/>
                <a:gd name="T47" fmla="*/ 2194 h 7927"/>
                <a:gd name="T48" fmla="*/ 857 w 2647"/>
                <a:gd name="T49" fmla="*/ 2773 h 7927"/>
                <a:gd name="T50" fmla="*/ 827 w 2647"/>
                <a:gd name="T51" fmla="*/ 3468 h 7927"/>
                <a:gd name="T52" fmla="*/ 824 w 2647"/>
                <a:gd name="T53" fmla="*/ 4193 h 7927"/>
                <a:gd name="T54" fmla="*/ 330 w 2647"/>
                <a:gd name="T55" fmla="*/ 4384 h 7927"/>
                <a:gd name="T56" fmla="*/ 159 w 2647"/>
                <a:gd name="T57" fmla="*/ 5550 h 7927"/>
                <a:gd name="T58" fmla="*/ 351 w 2647"/>
                <a:gd name="T59" fmla="*/ 6303 h 7927"/>
                <a:gd name="T60" fmla="*/ 899 w 2647"/>
                <a:gd name="T61" fmla="*/ 7641 h 7927"/>
                <a:gd name="T62" fmla="*/ 941 w 2647"/>
                <a:gd name="T63" fmla="*/ 7923 h 7927"/>
                <a:gd name="T64" fmla="*/ 653 w 2647"/>
                <a:gd name="T65" fmla="*/ 7507 h 7927"/>
                <a:gd name="T66" fmla="*/ 324 w 2647"/>
                <a:gd name="T67" fmla="*/ 7129 h 7927"/>
                <a:gd name="T68" fmla="*/ 366 w 2647"/>
                <a:gd name="T69" fmla="*/ 6818 h 7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7" h="7927">
                  <a:moveTo>
                    <a:pt x="366" y="6818"/>
                  </a:moveTo>
                  <a:lnTo>
                    <a:pt x="321" y="7132"/>
                  </a:lnTo>
                  <a:lnTo>
                    <a:pt x="740" y="7399"/>
                  </a:lnTo>
                  <a:lnTo>
                    <a:pt x="648" y="7507"/>
                  </a:lnTo>
                  <a:lnTo>
                    <a:pt x="899" y="7641"/>
                  </a:lnTo>
                  <a:lnTo>
                    <a:pt x="935" y="7926"/>
                  </a:lnTo>
                  <a:lnTo>
                    <a:pt x="1247" y="7884"/>
                  </a:lnTo>
                  <a:lnTo>
                    <a:pt x="902" y="7638"/>
                  </a:lnTo>
                  <a:lnTo>
                    <a:pt x="372" y="6818"/>
                  </a:lnTo>
                  <a:lnTo>
                    <a:pt x="354" y="6299"/>
                  </a:lnTo>
                  <a:lnTo>
                    <a:pt x="6" y="5841"/>
                  </a:lnTo>
                  <a:lnTo>
                    <a:pt x="162" y="5550"/>
                  </a:lnTo>
                  <a:lnTo>
                    <a:pt x="102" y="4927"/>
                  </a:lnTo>
                  <a:lnTo>
                    <a:pt x="333" y="4391"/>
                  </a:lnTo>
                  <a:lnTo>
                    <a:pt x="600" y="4435"/>
                  </a:lnTo>
                  <a:lnTo>
                    <a:pt x="830" y="4193"/>
                  </a:lnTo>
                  <a:lnTo>
                    <a:pt x="587" y="3818"/>
                  </a:lnTo>
                  <a:lnTo>
                    <a:pt x="833" y="3468"/>
                  </a:lnTo>
                  <a:lnTo>
                    <a:pt x="686" y="3255"/>
                  </a:lnTo>
                  <a:lnTo>
                    <a:pt x="860" y="2778"/>
                  </a:lnTo>
                  <a:lnTo>
                    <a:pt x="1400" y="2590"/>
                  </a:lnTo>
                  <a:lnTo>
                    <a:pt x="1361" y="2197"/>
                  </a:lnTo>
                  <a:lnTo>
                    <a:pt x="1672" y="1900"/>
                  </a:lnTo>
                  <a:lnTo>
                    <a:pt x="1747" y="1475"/>
                  </a:lnTo>
                  <a:lnTo>
                    <a:pt x="2098" y="1394"/>
                  </a:lnTo>
                  <a:lnTo>
                    <a:pt x="2089" y="918"/>
                  </a:lnTo>
                  <a:lnTo>
                    <a:pt x="2368" y="633"/>
                  </a:lnTo>
                  <a:lnTo>
                    <a:pt x="2368" y="633"/>
                  </a:lnTo>
                  <a:lnTo>
                    <a:pt x="2368" y="633"/>
                  </a:lnTo>
                  <a:lnTo>
                    <a:pt x="2646" y="366"/>
                  </a:lnTo>
                  <a:lnTo>
                    <a:pt x="2475" y="0"/>
                  </a:lnTo>
                  <a:lnTo>
                    <a:pt x="2089" y="905"/>
                  </a:lnTo>
                  <a:lnTo>
                    <a:pt x="2140" y="13"/>
                  </a:lnTo>
                  <a:lnTo>
                    <a:pt x="1885" y="654"/>
                  </a:lnTo>
                  <a:lnTo>
                    <a:pt x="2086" y="918"/>
                  </a:lnTo>
                  <a:lnTo>
                    <a:pt x="2089" y="915"/>
                  </a:lnTo>
                  <a:lnTo>
                    <a:pt x="1888" y="654"/>
                  </a:lnTo>
                  <a:lnTo>
                    <a:pt x="2134" y="36"/>
                  </a:lnTo>
                  <a:lnTo>
                    <a:pt x="2083" y="930"/>
                  </a:lnTo>
                  <a:lnTo>
                    <a:pt x="2475" y="10"/>
                  </a:lnTo>
                  <a:lnTo>
                    <a:pt x="2640" y="363"/>
                  </a:lnTo>
                  <a:lnTo>
                    <a:pt x="2365" y="630"/>
                  </a:lnTo>
                  <a:lnTo>
                    <a:pt x="2365" y="630"/>
                  </a:lnTo>
                  <a:lnTo>
                    <a:pt x="2086" y="918"/>
                  </a:lnTo>
                  <a:lnTo>
                    <a:pt x="2095" y="1391"/>
                  </a:lnTo>
                  <a:lnTo>
                    <a:pt x="1744" y="1472"/>
                  </a:lnTo>
                  <a:lnTo>
                    <a:pt x="1669" y="1897"/>
                  </a:lnTo>
                  <a:lnTo>
                    <a:pt x="1355" y="2194"/>
                  </a:lnTo>
                  <a:lnTo>
                    <a:pt x="1394" y="2587"/>
                  </a:lnTo>
                  <a:lnTo>
                    <a:pt x="857" y="2773"/>
                  </a:lnTo>
                  <a:lnTo>
                    <a:pt x="681" y="3255"/>
                  </a:lnTo>
                  <a:lnTo>
                    <a:pt x="827" y="3468"/>
                  </a:lnTo>
                  <a:lnTo>
                    <a:pt x="582" y="3818"/>
                  </a:lnTo>
                  <a:lnTo>
                    <a:pt x="824" y="4193"/>
                  </a:lnTo>
                  <a:lnTo>
                    <a:pt x="600" y="4433"/>
                  </a:lnTo>
                  <a:lnTo>
                    <a:pt x="330" y="4384"/>
                  </a:lnTo>
                  <a:lnTo>
                    <a:pt x="99" y="4927"/>
                  </a:lnTo>
                  <a:lnTo>
                    <a:pt x="159" y="5550"/>
                  </a:lnTo>
                  <a:lnTo>
                    <a:pt x="0" y="5841"/>
                  </a:lnTo>
                  <a:lnTo>
                    <a:pt x="351" y="6303"/>
                  </a:lnTo>
                  <a:lnTo>
                    <a:pt x="366" y="6818"/>
                  </a:lnTo>
                  <a:lnTo>
                    <a:pt x="899" y="7641"/>
                  </a:lnTo>
                  <a:lnTo>
                    <a:pt x="1238" y="7881"/>
                  </a:lnTo>
                  <a:lnTo>
                    <a:pt x="941" y="7923"/>
                  </a:lnTo>
                  <a:lnTo>
                    <a:pt x="902" y="7638"/>
                  </a:lnTo>
                  <a:lnTo>
                    <a:pt x="653" y="7507"/>
                  </a:lnTo>
                  <a:lnTo>
                    <a:pt x="746" y="7396"/>
                  </a:lnTo>
                  <a:lnTo>
                    <a:pt x="324" y="7129"/>
                  </a:lnTo>
                  <a:lnTo>
                    <a:pt x="372" y="6818"/>
                  </a:lnTo>
                  <a:lnTo>
                    <a:pt x="366" y="6818"/>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2" name="Freeform 164"/>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 name="T8" fmla="*/ 165 w 166"/>
                <a:gd name="T9" fmla="*/ 30 h 34"/>
              </a:gdLst>
              <a:ahLst/>
              <a:cxnLst>
                <a:cxn ang="0">
                  <a:pos x="T0" y="T1"/>
                </a:cxn>
                <a:cxn ang="0">
                  <a:pos x="T2" y="T3"/>
                </a:cxn>
                <a:cxn ang="0">
                  <a:pos x="T4" y="T5"/>
                </a:cxn>
                <a:cxn ang="0">
                  <a:pos x="T6" y="T7"/>
                </a:cxn>
                <a:cxn ang="0">
                  <a:pos x="T8" y="T9"/>
                </a:cxn>
              </a:cxnLst>
              <a:rect l="0" t="0" r="r" b="b"/>
              <a:pathLst>
                <a:path w="166" h="34">
                  <a:moveTo>
                    <a:pt x="165" y="30"/>
                  </a:moveTo>
                  <a:lnTo>
                    <a:pt x="3" y="0"/>
                  </a:lnTo>
                  <a:lnTo>
                    <a:pt x="0" y="6"/>
                  </a:lnTo>
                  <a:lnTo>
                    <a:pt x="165" y="33"/>
                  </a:lnTo>
                  <a:lnTo>
                    <a:pt x="165" y="3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3" name="Freeform 165"/>
            <p:cNvSpPr>
              <a:spLocks noChangeArrowheads="1"/>
            </p:cNvSpPr>
            <p:nvPr/>
          </p:nvSpPr>
          <p:spPr bwMode="auto">
            <a:xfrm>
              <a:off x="6813550" y="3884612"/>
              <a:ext cx="60325" cy="12700"/>
            </a:xfrm>
            <a:custGeom>
              <a:avLst/>
              <a:gdLst>
                <a:gd name="T0" fmla="*/ 165 w 166"/>
                <a:gd name="T1" fmla="*/ 30 h 34"/>
                <a:gd name="T2" fmla="*/ 3 w 166"/>
                <a:gd name="T3" fmla="*/ 0 h 34"/>
                <a:gd name="T4" fmla="*/ 0 w 166"/>
                <a:gd name="T5" fmla="*/ 6 h 34"/>
                <a:gd name="T6" fmla="*/ 165 w 166"/>
                <a:gd name="T7" fmla="*/ 33 h 34"/>
              </a:gdLst>
              <a:ahLst/>
              <a:cxnLst>
                <a:cxn ang="0">
                  <a:pos x="T0" y="T1"/>
                </a:cxn>
                <a:cxn ang="0">
                  <a:pos x="T2" y="T3"/>
                </a:cxn>
                <a:cxn ang="0">
                  <a:pos x="T4" y="T5"/>
                </a:cxn>
                <a:cxn ang="0">
                  <a:pos x="T6" y="T7"/>
                </a:cxn>
              </a:cxnLst>
              <a:rect l="0" t="0" r="r" b="b"/>
              <a:pathLst>
                <a:path w="166" h="34">
                  <a:moveTo>
                    <a:pt x="165" y="30"/>
                  </a:moveTo>
                  <a:lnTo>
                    <a:pt x="3" y="0"/>
                  </a:lnTo>
                  <a:lnTo>
                    <a:pt x="0" y="6"/>
                  </a:lnTo>
                  <a:lnTo>
                    <a:pt x="165"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4" name="Freeform 166"/>
            <p:cNvSpPr>
              <a:spLocks noChangeArrowheads="1"/>
            </p:cNvSpPr>
            <p:nvPr/>
          </p:nvSpPr>
          <p:spPr bwMode="auto">
            <a:xfrm>
              <a:off x="8386764" y="2181225"/>
              <a:ext cx="182562" cy="300038"/>
            </a:xfrm>
            <a:custGeom>
              <a:avLst/>
              <a:gdLst>
                <a:gd name="T0" fmla="*/ 504 w 505"/>
                <a:gd name="T1" fmla="*/ 833 h 834"/>
                <a:gd name="T2" fmla="*/ 384 w 505"/>
                <a:gd name="T3" fmla="*/ 408 h 834"/>
                <a:gd name="T4" fmla="*/ 93 w 505"/>
                <a:gd name="T5" fmla="*/ 267 h 834"/>
                <a:gd name="T6" fmla="*/ 3 w 505"/>
                <a:gd name="T7" fmla="*/ 0 h 834"/>
                <a:gd name="T8" fmla="*/ 0 w 505"/>
                <a:gd name="T9" fmla="*/ 3 h 834"/>
                <a:gd name="T10" fmla="*/ 90 w 505"/>
                <a:gd name="T11" fmla="*/ 270 h 834"/>
                <a:gd name="T12" fmla="*/ 381 w 505"/>
                <a:gd name="T13" fmla="*/ 411 h 834"/>
                <a:gd name="T14" fmla="*/ 498 w 505"/>
                <a:gd name="T15" fmla="*/ 833 h 834"/>
                <a:gd name="T16" fmla="*/ 504 w 505"/>
                <a:gd name="T17" fmla="*/ 83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834">
                  <a:moveTo>
                    <a:pt x="504" y="833"/>
                  </a:moveTo>
                  <a:lnTo>
                    <a:pt x="384" y="408"/>
                  </a:lnTo>
                  <a:lnTo>
                    <a:pt x="93" y="267"/>
                  </a:lnTo>
                  <a:lnTo>
                    <a:pt x="3" y="0"/>
                  </a:lnTo>
                  <a:lnTo>
                    <a:pt x="0" y="3"/>
                  </a:lnTo>
                  <a:lnTo>
                    <a:pt x="90" y="270"/>
                  </a:lnTo>
                  <a:lnTo>
                    <a:pt x="381" y="411"/>
                  </a:lnTo>
                  <a:lnTo>
                    <a:pt x="498" y="833"/>
                  </a:lnTo>
                  <a:lnTo>
                    <a:pt x="504" y="83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5" name="Freeform 167"/>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 name="T8" fmla="*/ 258 w 262"/>
                <a:gd name="T9" fmla="*/ 0 h 435"/>
              </a:gdLst>
              <a:ahLst/>
              <a:cxnLst>
                <a:cxn ang="0">
                  <a:pos x="T0" y="T1"/>
                </a:cxn>
                <a:cxn ang="0">
                  <a:pos x="T2" y="T3"/>
                </a:cxn>
                <a:cxn ang="0">
                  <a:pos x="T4" y="T5"/>
                </a:cxn>
                <a:cxn ang="0">
                  <a:pos x="T6" y="T7"/>
                </a:cxn>
                <a:cxn ang="0">
                  <a:pos x="T8" y="T9"/>
                </a:cxn>
              </a:cxnLst>
              <a:rect l="0" t="0" r="r" b="b"/>
              <a:pathLst>
                <a:path w="262" h="435">
                  <a:moveTo>
                    <a:pt x="258" y="0"/>
                  </a:moveTo>
                  <a:lnTo>
                    <a:pt x="0" y="431"/>
                  </a:lnTo>
                  <a:lnTo>
                    <a:pt x="4" y="434"/>
                  </a:lnTo>
                  <a:lnTo>
                    <a:pt x="261" y="3"/>
                  </a:lnTo>
                  <a:lnTo>
                    <a:pt x="25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6" name="Freeform 168"/>
            <p:cNvSpPr>
              <a:spLocks noChangeArrowheads="1"/>
            </p:cNvSpPr>
            <p:nvPr/>
          </p:nvSpPr>
          <p:spPr bwMode="auto">
            <a:xfrm>
              <a:off x="8326438" y="2278063"/>
              <a:ext cx="93662" cy="157162"/>
            </a:xfrm>
            <a:custGeom>
              <a:avLst/>
              <a:gdLst>
                <a:gd name="T0" fmla="*/ 258 w 262"/>
                <a:gd name="T1" fmla="*/ 0 h 435"/>
                <a:gd name="T2" fmla="*/ 0 w 262"/>
                <a:gd name="T3" fmla="*/ 431 h 435"/>
                <a:gd name="T4" fmla="*/ 4 w 262"/>
                <a:gd name="T5" fmla="*/ 434 h 435"/>
                <a:gd name="T6" fmla="*/ 261 w 262"/>
                <a:gd name="T7" fmla="*/ 3 h 435"/>
              </a:gdLst>
              <a:ahLst/>
              <a:cxnLst>
                <a:cxn ang="0">
                  <a:pos x="T0" y="T1"/>
                </a:cxn>
                <a:cxn ang="0">
                  <a:pos x="T2" y="T3"/>
                </a:cxn>
                <a:cxn ang="0">
                  <a:pos x="T4" y="T5"/>
                </a:cxn>
                <a:cxn ang="0">
                  <a:pos x="T6" y="T7"/>
                </a:cxn>
              </a:cxnLst>
              <a:rect l="0" t="0" r="r" b="b"/>
              <a:pathLst>
                <a:path w="262" h="435">
                  <a:moveTo>
                    <a:pt x="258" y="0"/>
                  </a:moveTo>
                  <a:lnTo>
                    <a:pt x="0" y="431"/>
                  </a:lnTo>
                  <a:lnTo>
                    <a:pt x="4" y="434"/>
                  </a:lnTo>
                  <a:lnTo>
                    <a:pt x="261"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77" name="Freeform 169"/>
            <p:cNvSpPr>
              <a:spLocks noChangeArrowheads="1"/>
            </p:cNvSpPr>
            <p:nvPr/>
          </p:nvSpPr>
          <p:spPr bwMode="auto">
            <a:xfrm>
              <a:off x="6208712" y="1084262"/>
              <a:ext cx="998537" cy="2560636"/>
            </a:xfrm>
            <a:custGeom>
              <a:avLst/>
              <a:gdLst>
                <a:gd name="T0" fmla="*/ 2514 w 2773"/>
                <a:gd name="T1" fmla="*/ 74 h 7115"/>
                <a:gd name="T2" fmla="*/ 1975 w 2773"/>
                <a:gd name="T3" fmla="*/ 176 h 7115"/>
                <a:gd name="T4" fmla="*/ 1807 w 2773"/>
                <a:gd name="T5" fmla="*/ 635 h 7115"/>
                <a:gd name="T6" fmla="*/ 1561 w 2773"/>
                <a:gd name="T7" fmla="*/ 961 h 7115"/>
                <a:gd name="T8" fmla="*/ 2394 w 2773"/>
                <a:gd name="T9" fmla="*/ 1252 h 7115"/>
                <a:gd name="T10" fmla="*/ 2341 w 2773"/>
                <a:gd name="T11" fmla="*/ 692 h 7115"/>
                <a:gd name="T12" fmla="*/ 1672 w 2773"/>
                <a:gd name="T13" fmla="*/ 326 h 7115"/>
                <a:gd name="T14" fmla="*/ 1564 w 2773"/>
                <a:gd name="T15" fmla="*/ 961 h 7115"/>
                <a:gd name="T16" fmla="*/ 1256 w 2773"/>
                <a:gd name="T17" fmla="*/ 1450 h 7115"/>
                <a:gd name="T18" fmla="*/ 860 w 2773"/>
                <a:gd name="T19" fmla="*/ 2226 h 7115"/>
                <a:gd name="T20" fmla="*/ 456 w 2773"/>
                <a:gd name="T21" fmla="*/ 2786 h 7115"/>
                <a:gd name="T22" fmla="*/ 246 w 2773"/>
                <a:gd name="T23" fmla="*/ 3284 h 7115"/>
                <a:gd name="T24" fmla="*/ 132 w 2773"/>
                <a:gd name="T25" fmla="*/ 4471 h 7115"/>
                <a:gd name="T26" fmla="*/ 0 w 2773"/>
                <a:gd name="T27" fmla="*/ 5396 h 7115"/>
                <a:gd name="T28" fmla="*/ 258 w 2773"/>
                <a:gd name="T29" fmla="*/ 6388 h 7115"/>
                <a:gd name="T30" fmla="*/ 590 w 2773"/>
                <a:gd name="T31" fmla="*/ 7060 h 7115"/>
                <a:gd name="T32" fmla="*/ 1043 w 2773"/>
                <a:gd name="T33" fmla="*/ 6808 h 7115"/>
                <a:gd name="T34" fmla="*/ 756 w 2773"/>
                <a:gd name="T35" fmla="*/ 6808 h 7115"/>
                <a:gd name="T36" fmla="*/ 351 w 2773"/>
                <a:gd name="T37" fmla="*/ 6227 h 7115"/>
                <a:gd name="T38" fmla="*/ 342 w 2773"/>
                <a:gd name="T39" fmla="*/ 5225 h 7115"/>
                <a:gd name="T40" fmla="*/ 453 w 2773"/>
                <a:gd name="T41" fmla="*/ 4593 h 7115"/>
                <a:gd name="T42" fmla="*/ 887 w 2773"/>
                <a:gd name="T43" fmla="*/ 3679 h 7115"/>
                <a:gd name="T44" fmla="*/ 1211 w 2773"/>
                <a:gd name="T45" fmla="*/ 2697 h 7115"/>
                <a:gd name="T46" fmla="*/ 1858 w 2773"/>
                <a:gd name="T47" fmla="*/ 1627 h 7115"/>
                <a:gd name="T48" fmla="*/ 1951 w 2773"/>
                <a:gd name="T49" fmla="*/ 1096 h 7115"/>
                <a:gd name="T50" fmla="*/ 2047 w 2773"/>
                <a:gd name="T51" fmla="*/ 536 h 7115"/>
                <a:gd name="T52" fmla="*/ 2332 w 2773"/>
                <a:gd name="T53" fmla="*/ 689 h 7115"/>
                <a:gd name="T54" fmla="*/ 2374 w 2773"/>
                <a:gd name="T55" fmla="*/ 113 h 7115"/>
                <a:gd name="T56" fmla="*/ 2143 w 2773"/>
                <a:gd name="T57" fmla="*/ 692 h 7115"/>
                <a:gd name="T58" fmla="*/ 2047 w 2773"/>
                <a:gd name="T59" fmla="*/ 1237 h 7115"/>
                <a:gd name="T60" fmla="*/ 1439 w 2773"/>
                <a:gd name="T61" fmla="*/ 1815 h 7115"/>
                <a:gd name="T62" fmla="*/ 815 w 2773"/>
                <a:gd name="T63" fmla="*/ 3095 h 7115"/>
                <a:gd name="T64" fmla="*/ 537 w 2773"/>
                <a:gd name="T65" fmla="*/ 4084 h 7115"/>
                <a:gd name="T66" fmla="*/ 612 w 2773"/>
                <a:gd name="T67" fmla="*/ 4884 h 7115"/>
                <a:gd name="T68" fmla="*/ 471 w 2773"/>
                <a:gd name="T69" fmla="*/ 5864 h 7115"/>
                <a:gd name="T70" fmla="*/ 720 w 2773"/>
                <a:gd name="T71" fmla="*/ 6469 h 7115"/>
                <a:gd name="T72" fmla="*/ 899 w 2773"/>
                <a:gd name="T73" fmla="*/ 7114 h 7115"/>
                <a:gd name="T74" fmla="*/ 753 w 2773"/>
                <a:gd name="T75" fmla="*/ 6805 h 7115"/>
                <a:gd name="T76" fmla="*/ 396 w 2773"/>
                <a:gd name="T77" fmla="*/ 6763 h 7115"/>
                <a:gd name="T78" fmla="*/ 75 w 2773"/>
                <a:gd name="T79" fmla="*/ 6056 h 7115"/>
                <a:gd name="T80" fmla="*/ 291 w 2773"/>
                <a:gd name="T81" fmla="*/ 4902 h 7115"/>
                <a:gd name="T82" fmla="*/ 399 w 2773"/>
                <a:gd name="T83" fmla="*/ 3754 h 7115"/>
                <a:gd name="T84" fmla="*/ 570 w 2773"/>
                <a:gd name="T85" fmla="*/ 3035 h 7115"/>
                <a:gd name="T86" fmla="*/ 917 w 2773"/>
                <a:gd name="T87" fmla="*/ 2448 h 7115"/>
                <a:gd name="T88" fmla="*/ 1313 w 2773"/>
                <a:gd name="T89" fmla="*/ 1675 h 7115"/>
                <a:gd name="T90" fmla="*/ 1618 w 2773"/>
                <a:gd name="T91" fmla="*/ 1180 h 7115"/>
                <a:gd name="T92" fmla="*/ 1816 w 2773"/>
                <a:gd name="T93" fmla="*/ 635 h 7115"/>
                <a:gd name="T94" fmla="*/ 2044 w 2773"/>
                <a:gd name="T95" fmla="*/ 536 h 7115"/>
                <a:gd name="T96" fmla="*/ 2143 w 2773"/>
                <a:gd name="T97" fmla="*/ 689 h 7115"/>
                <a:gd name="T98" fmla="*/ 1948 w 2773"/>
                <a:gd name="T99" fmla="*/ 1096 h 7115"/>
                <a:gd name="T100" fmla="*/ 1948 w 2773"/>
                <a:gd name="T101" fmla="*/ 1096 h 7115"/>
                <a:gd name="T102" fmla="*/ 2152 w 2773"/>
                <a:gd name="T103" fmla="*/ 692 h 7115"/>
                <a:gd name="T104" fmla="*/ 2047 w 2773"/>
                <a:gd name="T105" fmla="*/ 536 h 7115"/>
                <a:gd name="T106" fmla="*/ 2371 w 2773"/>
                <a:gd name="T107" fmla="*/ 122 h 7115"/>
                <a:gd name="T108" fmla="*/ 2772 w 2773"/>
                <a:gd name="T109" fmla="*/ 5 h 7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3" h="7115">
                  <a:moveTo>
                    <a:pt x="2772" y="0"/>
                  </a:moveTo>
                  <a:lnTo>
                    <a:pt x="2514" y="74"/>
                  </a:lnTo>
                  <a:lnTo>
                    <a:pt x="2371" y="116"/>
                  </a:lnTo>
                  <a:lnTo>
                    <a:pt x="1975" y="176"/>
                  </a:lnTo>
                  <a:lnTo>
                    <a:pt x="2044" y="533"/>
                  </a:lnTo>
                  <a:lnTo>
                    <a:pt x="1807" y="635"/>
                  </a:lnTo>
                  <a:lnTo>
                    <a:pt x="2137" y="692"/>
                  </a:lnTo>
                  <a:lnTo>
                    <a:pt x="1561" y="961"/>
                  </a:lnTo>
                  <a:lnTo>
                    <a:pt x="1948" y="1099"/>
                  </a:lnTo>
                  <a:lnTo>
                    <a:pt x="2394" y="1252"/>
                  </a:lnTo>
                  <a:lnTo>
                    <a:pt x="2149" y="695"/>
                  </a:lnTo>
                  <a:lnTo>
                    <a:pt x="2341" y="692"/>
                  </a:lnTo>
                  <a:lnTo>
                    <a:pt x="2047" y="533"/>
                  </a:lnTo>
                  <a:lnTo>
                    <a:pt x="1672" y="326"/>
                  </a:lnTo>
                  <a:lnTo>
                    <a:pt x="1810" y="635"/>
                  </a:lnTo>
                  <a:lnTo>
                    <a:pt x="1564" y="961"/>
                  </a:lnTo>
                  <a:lnTo>
                    <a:pt x="1612" y="1180"/>
                  </a:lnTo>
                  <a:lnTo>
                    <a:pt x="1256" y="1450"/>
                  </a:lnTo>
                  <a:lnTo>
                    <a:pt x="1310" y="1675"/>
                  </a:lnTo>
                  <a:lnTo>
                    <a:pt x="860" y="2226"/>
                  </a:lnTo>
                  <a:lnTo>
                    <a:pt x="914" y="2445"/>
                  </a:lnTo>
                  <a:lnTo>
                    <a:pt x="456" y="2786"/>
                  </a:lnTo>
                  <a:lnTo>
                    <a:pt x="567" y="3035"/>
                  </a:lnTo>
                  <a:lnTo>
                    <a:pt x="246" y="3284"/>
                  </a:lnTo>
                  <a:lnTo>
                    <a:pt x="396" y="3754"/>
                  </a:lnTo>
                  <a:lnTo>
                    <a:pt x="132" y="4471"/>
                  </a:lnTo>
                  <a:lnTo>
                    <a:pt x="288" y="4902"/>
                  </a:lnTo>
                  <a:lnTo>
                    <a:pt x="0" y="5396"/>
                  </a:lnTo>
                  <a:lnTo>
                    <a:pt x="69" y="6059"/>
                  </a:lnTo>
                  <a:lnTo>
                    <a:pt x="258" y="6388"/>
                  </a:lnTo>
                  <a:lnTo>
                    <a:pt x="393" y="6763"/>
                  </a:lnTo>
                  <a:lnTo>
                    <a:pt x="590" y="7060"/>
                  </a:lnTo>
                  <a:lnTo>
                    <a:pt x="756" y="6811"/>
                  </a:lnTo>
                  <a:lnTo>
                    <a:pt x="1043" y="6808"/>
                  </a:lnTo>
                  <a:lnTo>
                    <a:pt x="899" y="7104"/>
                  </a:lnTo>
                  <a:lnTo>
                    <a:pt x="756" y="6808"/>
                  </a:lnTo>
                  <a:lnTo>
                    <a:pt x="723" y="6469"/>
                  </a:lnTo>
                  <a:lnTo>
                    <a:pt x="351" y="6227"/>
                  </a:lnTo>
                  <a:lnTo>
                    <a:pt x="477" y="5864"/>
                  </a:lnTo>
                  <a:lnTo>
                    <a:pt x="342" y="5225"/>
                  </a:lnTo>
                  <a:lnTo>
                    <a:pt x="615" y="4884"/>
                  </a:lnTo>
                  <a:lnTo>
                    <a:pt x="453" y="4593"/>
                  </a:lnTo>
                  <a:lnTo>
                    <a:pt x="540" y="4084"/>
                  </a:lnTo>
                  <a:lnTo>
                    <a:pt x="887" y="3679"/>
                  </a:lnTo>
                  <a:lnTo>
                    <a:pt x="821" y="3098"/>
                  </a:lnTo>
                  <a:lnTo>
                    <a:pt x="1211" y="2697"/>
                  </a:lnTo>
                  <a:lnTo>
                    <a:pt x="1441" y="1818"/>
                  </a:lnTo>
                  <a:lnTo>
                    <a:pt x="1858" y="1627"/>
                  </a:lnTo>
                  <a:lnTo>
                    <a:pt x="2053" y="1237"/>
                  </a:lnTo>
                  <a:lnTo>
                    <a:pt x="1951" y="1096"/>
                  </a:lnTo>
                  <a:lnTo>
                    <a:pt x="2146" y="692"/>
                  </a:lnTo>
                  <a:lnTo>
                    <a:pt x="2047" y="536"/>
                  </a:lnTo>
                  <a:lnTo>
                    <a:pt x="2368" y="125"/>
                  </a:lnTo>
                  <a:lnTo>
                    <a:pt x="2332" y="689"/>
                  </a:lnTo>
                  <a:lnTo>
                    <a:pt x="2335" y="689"/>
                  </a:lnTo>
                  <a:lnTo>
                    <a:pt x="2374" y="113"/>
                  </a:lnTo>
                  <a:lnTo>
                    <a:pt x="2044" y="536"/>
                  </a:lnTo>
                  <a:lnTo>
                    <a:pt x="2143" y="692"/>
                  </a:lnTo>
                  <a:lnTo>
                    <a:pt x="1945" y="1096"/>
                  </a:lnTo>
                  <a:lnTo>
                    <a:pt x="2047" y="1237"/>
                  </a:lnTo>
                  <a:lnTo>
                    <a:pt x="1855" y="1624"/>
                  </a:lnTo>
                  <a:lnTo>
                    <a:pt x="1439" y="1815"/>
                  </a:lnTo>
                  <a:lnTo>
                    <a:pt x="1208" y="2693"/>
                  </a:lnTo>
                  <a:lnTo>
                    <a:pt x="815" y="3095"/>
                  </a:lnTo>
                  <a:lnTo>
                    <a:pt x="884" y="3676"/>
                  </a:lnTo>
                  <a:lnTo>
                    <a:pt x="537" y="4084"/>
                  </a:lnTo>
                  <a:lnTo>
                    <a:pt x="447" y="4596"/>
                  </a:lnTo>
                  <a:lnTo>
                    <a:pt x="612" y="4884"/>
                  </a:lnTo>
                  <a:lnTo>
                    <a:pt x="336" y="5225"/>
                  </a:lnTo>
                  <a:lnTo>
                    <a:pt x="471" y="5864"/>
                  </a:lnTo>
                  <a:lnTo>
                    <a:pt x="345" y="6229"/>
                  </a:lnTo>
                  <a:lnTo>
                    <a:pt x="720" y="6469"/>
                  </a:lnTo>
                  <a:lnTo>
                    <a:pt x="753" y="6808"/>
                  </a:lnTo>
                  <a:lnTo>
                    <a:pt x="899" y="7114"/>
                  </a:lnTo>
                  <a:lnTo>
                    <a:pt x="1049" y="6805"/>
                  </a:lnTo>
                  <a:lnTo>
                    <a:pt x="753" y="6805"/>
                  </a:lnTo>
                  <a:lnTo>
                    <a:pt x="590" y="7053"/>
                  </a:lnTo>
                  <a:lnTo>
                    <a:pt x="396" y="6763"/>
                  </a:lnTo>
                  <a:lnTo>
                    <a:pt x="261" y="6388"/>
                  </a:lnTo>
                  <a:lnTo>
                    <a:pt x="75" y="6056"/>
                  </a:lnTo>
                  <a:lnTo>
                    <a:pt x="6" y="5396"/>
                  </a:lnTo>
                  <a:lnTo>
                    <a:pt x="291" y="4902"/>
                  </a:lnTo>
                  <a:lnTo>
                    <a:pt x="135" y="4471"/>
                  </a:lnTo>
                  <a:lnTo>
                    <a:pt x="399" y="3754"/>
                  </a:lnTo>
                  <a:lnTo>
                    <a:pt x="252" y="3284"/>
                  </a:lnTo>
                  <a:lnTo>
                    <a:pt x="570" y="3035"/>
                  </a:lnTo>
                  <a:lnTo>
                    <a:pt x="462" y="2786"/>
                  </a:lnTo>
                  <a:lnTo>
                    <a:pt x="917" y="2448"/>
                  </a:lnTo>
                  <a:lnTo>
                    <a:pt x="863" y="2226"/>
                  </a:lnTo>
                  <a:lnTo>
                    <a:pt x="1313" y="1675"/>
                  </a:lnTo>
                  <a:lnTo>
                    <a:pt x="1259" y="1450"/>
                  </a:lnTo>
                  <a:lnTo>
                    <a:pt x="1618" y="1180"/>
                  </a:lnTo>
                  <a:lnTo>
                    <a:pt x="1568" y="961"/>
                  </a:lnTo>
                  <a:lnTo>
                    <a:pt x="1816" y="635"/>
                  </a:lnTo>
                  <a:lnTo>
                    <a:pt x="1681" y="335"/>
                  </a:lnTo>
                  <a:lnTo>
                    <a:pt x="2044" y="536"/>
                  </a:lnTo>
                  <a:lnTo>
                    <a:pt x="2326" y="689"/>
                  </a:lnTo>
                  <a:lnTo>
                    <a:pt x="2143" y="689"/>
                  </a:lnTo>
                  <a:lnTo>
                    <a:pt x="2386" y="1246"/>
                  </a:lnTo>
                  <a:lnTo>
                    <a:pt x="1948" y="1096"/>
                  </a:lnTo>
                  <a:lnTo>
                    <a:pt x="1948" y="1096"/>
                  </a:lnTo>
                  <a:lnTo>
                    <a:pt x="1948" y="1096"/>
                  </a:lnTo>
                  <a:lnTo>
                    <a:pt x="1571" y="961"/>
                  </a:lnTo>
                  <a:lnTo>
                    <a:pt x="2152" y="692"/>
                  </a:lnTo>
                  <a:lnTo>
                    <a:pt x="1822" y="635"/>
                  </a:lnTo>
                  <a:lnTo>
                    <a:pt x="2047" y="536"/>
                  </a:lnTo>
                  <a:lnTo>
                    <a:pt x="1978" y="182"/>
                  </a:lnTo>
                  <a:lnTo>
                    <a:pt x="2371" y="122"/>
                  </a:lnTo>
                  <a:lnTo>
                    <a:pt x="2514" y="80"/>
                  </a:lnTo>
                  <a:lnTo>
                    <a:pt x="2772" y="5"/>
                  </a:lnTo>
                  <a:lnTo>
                    <a:pt x="277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8" name="Freeform 170"/>
            <p:cNvSpPr>
              <a:spLocks noChangeArrowheads="1"/>
            </p:cNvSpPr>
            <p:nvPr/>
          </p:nvSpPr>
          <p:spPr bwMode="auto">
            <a:xfrm>
              <a:off x="6629400" y="1146174"/>
              <a:ext cx="292100" cy="69850"/>
            </a:xfrm>
            <a:custGeom>
              <a:avLst/>
              <a:gdLst>
                <a:gd name="T0" fmla="*/ 806 w 813"/>
                <a:gd name="T1" fmla="*/ 6 h 193"/>
                <a:gd name="T2" fmla="*/ 806 w 813"/>
                <a:gd name="T3" fmla="*/ 3 h 193"/>
                <a:gd name="T4" fmla="*/ 506 w 813"/>
                <a:gd name="T5" fmla="*/ 156 h 193"/>
                <a:gd name="T6" fmla="*/ 18 w 813"/>
                <a:gd name="T7" fmla="*/ 189 h 193"/>
                <a:gd name="T8" fmla="*/ 18 w 813"/>
                <a:gd name="T9" fmla="*/ 189 h 193"/>
                <a:gd name="T10" fmla="*/ 18 w 813"/>
                <a:gd name="T11" fmla="*/ 192 h 193"/>
                <a:gd name="T12" fmla="*/ 18 w 813"/>
                <a:gd name="T13" fmla="*/ 192 h 193"/>
                <a:gd name="T14" fmla="*/ 42 w 813"/>
                <a:gd name="T15" fmla="*/ 183 h 193"/>
                <a:gd name="T16" fmla="*/ 42 w 813"/>
                <a:gd name="T17" fmla="*/ 183 h 193"/>
                <a:gd name="T18" fmla="*/ 183 w 813"/>
                <a:gd name="T19" fmla="*/ 141 h 193"/>
                <a:gd name="T20" fmla="*/ 392 w 813"/>
                <a:gd name="T21" fmla="*/ 81 h 193"/>
                <a:gd name="T22" fmla="*/ 392 w 813"/>
                <a:gd name="T23" fmla="*/ 81 h 193"/>
                <a:gd name="T24" fmla="*/ 506 w 813"/>
                <a:gd name="T25" fmla="*/ 51 h 193"/>
                <a:gd name="T26" fmla="*/ 611 w 813"/>
                <a:gd name="T27" fmla="*/ 27 h 193"/>
                <a:gd name="T28" fmla="*/ 704 w 813"/>
                <a:gd name="T29" fmla="*/ 12 h 193"/>
                <a:gd name="T30" fmla="*/ 743 w 813"/>
                <a:gd name="T31" fmla="*/ 6 h 193"/>
                <a:gd name="T32" fmla="*/ 776 w 813"/>
                <a:gd name="T33" fmla="*/ 6 h 193"/>
                <a:gd name="T34" fmla="*/ 776 w 813"/>
                <a:gd name="T35" fmla="*/ 6 h 193"/>
                <a:gd name="T36" fmla="*/ 806 w 813"/>
                <a:gd name="T37" fmla="*/ 9 h 193"/>
                <a:gd name="T38" fmla="*/ 806 w 813"/>
                <a:gd name="T39" fmla="*/ 6 h 193"/>
                <a:gd name="T40" fmla="*/ 806 w 813"/>
                <a:gd name="T41" fmla="*/ 3 h 193"/>
                <a:gd name="T42" fmla="*/ 806 w 813"/>
                <a:gd name="T43" fmla="*/ 6 h 193"/>
                <a:gd name="T44" fmla="*/ 809 w 813"/>
                <a:gd name="T45" fmla="*/ 3 h 193"/>
                <a:gd name="T46" fmla="*/ 809 w 813"/>
                <a:gd name="T47" fmla="*/ 3 h 193"/>
                <a:gd name="T48" fmla="*/ 794 w 813"/>
                <a:gd name="T49" fmla="*/ 3 h 193"/>
                <a:gd name="T50" fmla="*/ 776 w 813"/>
                <a:gd name="T51" fmla="*/ 0 h 193"/>
                <a:gd name="T52" fmla="*/ 776 w 813"/>
                <a:gd name="T53" fmla="*/ 0 h 193"/>
                <a:gd name="T54" fmla="*/ 737 w 813"/>
                <a:gd name="T55" fmla="*/ 3 h 193"/>
                <a:gd name="T56" fmla="*/ 692 w 813"/>
                <a:gd name="T57" fmla="*/ 9 h 193"/>
                <a:gd name="T58" fmla="*/ 638 w 813"/>
                <a:gd name="T59" fmla="*/ 18 h 193"/>
                <a:gd name="T60" fmla="*/ 581 w 813"/>
                <a:gd name="T61" fmla="*/ 30 h 193"/>
                <a:gd name="T62" fmla="*/ 456 w 813"/>
                <a:gd name="T63" fmla="*/ 60 h 193"/>
                <a:gd name="T64" fmla="*/ 330 w 813"/>
                <a:gd name="T65" fmla="*/ 93 h 193"/>
                <a:gd name="T66" fmla="*/ 330 w 813"/>
                <a:gd name="T67" fmla="*/ 93 h 193"/>
                <a:gd name="T68" fmla="*/ 111 w 813"/>
                <a:gd name="T69" fmla="*/ 159 h 193"/>
                <a:gd name="T70" fmla="*/ 18 w 813"/>
                <a:gd name="T71" fmla="*/ 189 h 193"/>
                <a:gd name="T72" fmla="*/ 0 w 813"/>
                <a:gd name="T73" fmla="*/ 192 h 193"/>
                <a:gd name="T74" fmla="*/ 506 w 813"/>
                <a:gd name="T75" fmla="*/ 159 h 193"/>
                <a:gd name="T76" fmla="*/ 812 w 813"/>
                <a:gd name="T77" fmla="*/ 6 h 193"/>
                <a:gd name="T78" fmla="*/ 809 w 813"/>
                <a:gd name="T79" fmla="*/ 3 h 193"/>
                <a:gd name="T80" fmla="*/ 806 w 813"/>
                <a:gd name="T81"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3" h="193">
                  <a:moveTo>
                    <a:pt x="806" y="6"/>
                  </a:moveTo>
                  <a:lnTo>
                    <a:pt x="806" y="3"/>
                  </a:lnTo>
                  <a:lnTo>
                    <a:pt x="506" y="156"/>
                  </a:lnTo>
                  <a:lnTo>
                    <a:pt x="18" y="189"/>
                  </a:lnTo>
                  <a:lnTo>
                    <a:pt x="18" y="189"/>
                  </a:lnTo>
                  <a:lnTo>
                    <a:pt x="18" y="192"/>
                  </a:lnTo>
                  <a:lnTo>
                    <a:pt x="18" y="192"/>
                  </a:lnTo>
                  <a:lnTo>
                    <a:pt x="42" y="183"/>
                  </a:lnTo>
                  <a:lnTo>
                    <a:pt x="42" y="183"/>
                  </a:lnTo>
                  <a:lnTo>
                    <a:pt x="183" y="141"/>
                  </a:lnTo>
                  <a:lnTo>
                    <a:pt x="392" y="81"/>
                  </a:lnTo>
                  <a:lnTo>
                    <a:pt x="392" y="81"/>
                  </a:lnTo>
                  <a:lnTo>
                    <a:pt x="506" y="51"/>
                  </a:lnTo>
                  <a:lnTo>
                    <a:pt x="611" y="27"/>
                  </a:lnTo>
                  <a:lnTo>
                    <a:pt x="704" y="12"/>
                  </a:lnTo>
                  <a:lnTo>
                    <a:pt x="743" y="6"/>
                  </a:lnTo>
                  <a:lnTo>
                    <a:pt x="776" y="6"/>
                  </a:lnTo>
                  <a:lnTo>
                    <a:pt x="776" y="6"/>
                  </a:lnTo>
                  <a:lnTo>
                    <a:pt x="806" y="9"/>
                  </a:lnTo>
                  <a:lnTo>
                    <a:pt x="806" y="6"/>
                  </a:lnTo>
                  <a:lnTo>
                    <a:pt x="806" y="3"/>
                  </a:lnTo>
                  <a:lnTo>
                    <a:pt x="806" y="6"/>
                  </a:lnTo>
                  <a:lnTo>
                    <a:pt x="809" y="3"/>
                  </a:lnTo>
                  <a:lnTo>
                    <a:pt x="809" y="3"/>
                  </a:lnTo>
                  <a:lnTo>
                    <a:pt x="794" y="3"/>
                  </a:lnTo>
                  <a:lnTo>
                    <a:pt x="776" y="0"/>
                  </a:lnTo>
                  <a:lnTo>
                    <a:pt x="776" y="0"/>
                  </a:lnTo>
                  <a:lnTo>
                    <a:pt x="737" y="3"/>
                  </a:lnTo>
                  <a:lnTo>
                    <a:pt x="692" y="9"/>
                  </a:lnTo>
                  <a:lnTo>
                    <a:pt x="638" y="18"/>
                  </a:lnTo>
                  <a:lnTo>
                    <a:pt x="581" y="30"/>
                  </a:lnTo>
                  <a:lnTo>
                    <a:pt x="456" y="60"/>
                  </a:lnTo>
                  <a:lnTo>
                    <a:pt x="330" y="93"/>
                  </a:lnTo>
                  <a:lnTo>
                    <a:pt x="330" y="93"/>
                  </a:lnTo>
                  <a:lnTo>
                    <a:pt x="111" y="159"/>
                  </a:lnTo>
                  <a:lnTo>
                    <a:pt x="18" y="189"/>
                  </a:lnTo>
                  <a:lnTo>
                    <a:pt x="0" y="192"/>
                  </a:lnTo>
                  <a:lnTo>
                    <a:pt x="506" y="159"/>
                  </a:lnTo>
                  <a:lnTo>
                    <a:pt x="812" y="6"/>
                  </a:lnTo>
                  <a:lnTo>
                    <a:pt x="809" y="3"/>
                  </a:lnTo>
                  <a:lnTo>
                    <a:pt x="806" y="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9" name="Freeform 171"/>
            <p:cNvSpPr>
              <a:spLocks noChangeArrowheads="1"/>
            </p:cNvSpPr>
            <p:nvPr/>
          </p:nvSpPr>
          <p:spPr bwMode="auto">
            <a:xfrm>
              <a:off x="5913437" y="1214438"/>
              <a:ext cx="722312" cy="1949450"/>
            </a:xfrm>
            <a:custGeom>
              <a:avLst/>
              <a:gdLst>
                <a:gd name="T0" fmla="*/ 2005 w 2006"/>
                <a:gd name="T1" fmla="*/ 0 h 5413"/>
                <a:gd name="T2" fmla="*/ 1543 w 2006"/>
                <a:gd name="T3" fmla="*/ 159 h 5413"/>
                <a:gd name="T4" fmla="*/ 1630 w 2006"/>
                <a:gd name="T5" fmla="*/ 372 h 5413"/>
                <a:gd name="T6" fmla="*/ 1337 w 2006"/>
                <a:gd name="T7" fmla="*/ 662 h 5413"/>
                <a:gd name="T8" fmla="*/ 1406 w 2006"/>
                <a:gd name="T9" fmla="*/ 971 h 5413"/>
                <a:gd name="T10" fmla="*/ 1076 w 2006"/>
                <a:gd name="T11" fmla="*/ 1621 h 5413"/>
                <a:gd name="T12" fmla="*/ 591 w 2006"/>
                <a:gd name="T13" fmla="*/ 1954 h 5413"/>
                <a:gd name="T14" fmla="*/ 690 w 2006"/>
                <a:gd name="T15" fmla="*/ 2604 h 5413"/>
                <a:gd name="T16" fmla="*/ 366 w 2006"/>
                <a:gd name="T17" fmla="*/ 2799 h 5413"/>
                <a:gd name="T18" fmla="*/ 534 w 2006"/>
                <a:gd name="T19" fmla="*/ 3503 h 5413"/>
                <a:gd name="T20" fmla="*/ 153 w 2006"/>
                <a:gd name="T21" fmla="*/ 4022 h 5413"/>
                <a:gd name="T22" fmla="*/ 174 w 2006"/>
                <a:gd name="T23" fmla="*/ 4779 h 5413"/>
                <a:gd name="T24" fmla="*/ 339 w 2006"/>
                <a:gd name="T25" fmla="*/ 5412 h 5413"/>
                <a:gd name="T26" fmla="*/ 657 w 2006"/>
                <a:gd name="T27" fmla="*/ 5304 h 5413"/>
                <a:gd name="T28" fmla="*/ 180 w 2006"/>
                <a:gd name="T29" fmla="*/ 4779 h 5413"/>
                <a:gd name="T30" fmla="*/ 348 w 2006"/>
                <a:gd name="T31" fmla="*/ 4600 h 5413"/>
                <a:gd name="T32" fmla="*/ 156 w 2006"/>
                <a:gd name="T33" fmla="*/ 4015 h 5413"/>
                <a:gd name="T34" fmla="*/ 0 w 2006"/>
                <a:gd name="T35" fmla="*/ 4540 h 5413"/>
                <a:gd name="T36" fmla="*/ 6 w 2006"/>
                <a:gd name="T37" fmla="*/ 4540 h 5413"/>
                <a:gd name="T38" fmla="*/ 156 w 2006"/>
                <a:gd name="T39" fmla="*/ 4027 h 5413"/>
                <a:gd name="T40" fmla="*/ 342 w 2006"/>
                <a:gd name="T41" fmla="*/ 4600 h 5413"/>
                <a:gd name="T42" fmla="*/ 174 w 2006"/>
                <a:gd name="T43" fmla="*/ 4779 h 5413"/>
                <a:gd name="T44" fmla="*/ 647 w 2006"/>
                <a:gd name="T45" fmla="*/ 5301 h 5413"/>
                <a:gd name="T46" fmla="*/ 342 w 2006"/>
                <a:gd name="T47" fmla="*/ 5406 h 5413"/>
                <a:gd name="T48" fmla="*/ 177 w 2006"/>
                <a:gd name="T49" fmla="*/ 4779 h 5413"/>
                <a:gd name="T50" fmla="*/ 156 w 2006"/>
                <a:gd name="T51" fmla="*/ 4022 h 5413"/>
                <a:gd name="T52" fmla="*/ 540 w 2006"/>
                <a:gd name="T53" fmla="*/ 3506 h 5413"/>
                <a:gd name="T54" fmla="*/ 369 w 2006"/>
                <a:gd name="T55" fmla="*/ 2802 h 5413"/>
                <a:gd name="T56" fmla="*/ 695 w 2006"/>
                <a:gd name="T57" fmla="*/ 2607 h 5413"/>
                <a:gd name="T58" fmla="*/ 593 w 2006"/>
                <a:gd name="T59" fmla="*/ 1954 h 5413"/>
                <a:gd name="T60" fmla="*/ 1079 w 2006"/>
                <a:gd name="T61" fmla="*/ 1624 h 5413"/>
                <a:gd name="T62" fmla="*/ 1408 w 2006"/>
                <a:gd name="T63" fmla="*/ 971 h 5413"/>
                <a:gd name="T64" fmla="*/ 1340 w 2006"/>
                <a:gd name="T65" fmla="*/ 662 h 5413"/>
                <a:gd name="T66" fmla="*/ 1636 w 2006"/>
                <a:gd name="T67" fmla="*/ 372 h 5413"/>
                <a:gd name="T68" fmla="*/ 1549 w 2006"/>
                <a:gd name="T69" fmla="*/ 162 h 5413"/>
                <a:gd name="T70" fmla="*/ 2005 w 2006"/>
                <a:gd name="T71" fmla="*/ 3 h 5413"/>
                <a:gd name="T72" fmla="*/ 2005 w 2006"/>
                <a:gd name="T73" fmla="*/ 0 h 5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6" h="5413">
                  <a:moveTo>
                    <a:pt x="2005" y="0"/>
                  </a:moveTo>
                  <a:lnTo>
                    <a:pt x="1543" y="159"/>
                  </a:lnTo>
                  <a:lnTo>
                    <a:pt x="1630" y="372"/>
                  </a:lnTo>
                  <a:lnTo>
                    <a:pt x="1337" y="662"/>
                  </a:lnTo>
                  <a:lnTo>
                    <a:pt x="1406" y="971"/>
                  </a:lnTo>
                  <a:lnTo>
                    <a:pt x="1076" y="1621"/>
                  </a:lnTo>
                  <a:lnTo>
                    <a:pt x="591" y="1954"/>
                  </a:lnTo>
                  <a:lnTo>
                    <a:pt x="690" y="2604"/>
                  </a:lnTo>
                  <a:lnTo>
                    <a:pt x="366" y="2799"/>
                  </a:lnTo>
                  <a:lnTo>
                    <a:pt x="534" y="3503"/>
                  </a:lnTo>
                  <a:lnTo>
                    <a:pt x="153" y="4022"/>
                  </a:lnTo>
                  <a:lnTo>
                    <a:pt x="174" y="4779"/>
                  </a:lnTo>
                  <a:lnTo>
                    <a:pt x="339" y="5412"/>
                  </a:lnTo>
                  <a:lnTo>
                    <a:pt x="657" y="5304"/>
                  </a:lnTo>
                  <a:lnTo>
                    <a:pt x="180" y="4779"/>
                  </a:lnTo>
                  <a:lnTo>
                    <a:pt x="348" y="4600"/>
                  </a:lnTo>
                  <a:lnTo>
                    <a:pt x="156" y="4015"/>
                  </a:lnTo>
                  <a:lnTo>
                    <a:pt x="0" y="4540"/>
                  </a:lnTo>
                  <a:lnTo>
                    <a:pt x="6" y="4540"/>
                  </a:lnTo>
                  <a:lnTo>
                    <a:pt x="156" y="4027"/>
                  </a:lnTo>
                  <a:lnTo>
                    <a:pt x="342" y="4600"/>
                  </a:lnTo>
                  <a:lnTo>
                    <a:pt x="174" y="4779"/>
                  </a:lnTo>
                  <a:lnTo>
                    <a:pt x="647" y="5301"/>
                  </a:lnTo>
                  <a:lnTo>
                    <a:pt x="342" y="5406"/>
                  </a:lnTo>
                  <a:lnTo>
                    <a:pt x="177" y="4779"/>
                  </a:lnTo>
                  <a:lnTo>
                    <a:pt x="156" y="4022"/>
                  </a:lnTo>
                  <a:lnTo>
                    <a:pt x="540" y="3506"/>
                  </a:lnTo>
                  <a:lnTo>
                    <a:pt x="369" y="2802"/>
                  </a:lnTo>
                  <a:lnTo>
                    <a:pt x="695" y="2607"/>
                  </a:lnTo>
                  <a:lnTo>
                    <a:pt x="593" y="1954"/>
                  </a:lnTo>
                  <a:lnTo>
                    <a:pt x="1079" y="1624"/>
                  </a:lnTo>
                  <a:lnTo>
                    <a:pt x="1408" y="971"/>
                  </a:lnTo>
                  <a:lnTo>
                    <a:pt x="1340" y="662"/>
                  </a:lnTo>
                  <a:lnTo>
                    <a:pt x="1636" y="372"/>
                  </a:lnTo>
                  <a:lnTo>
                    <a:pt x="1549" y="162"/>
                  </a:lnTo>
                  <a:lnTo>
                    <a:pt x="2005" y="3"/>
                  </a:lnTo>
                  <a:lnTo>
                    <a:pt x="20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0" name="Freeform 172"/>
            <p:cNvSpPr>
              <a:spLocks noChangeArrowheads="1"/>
            </p:cNvSpPr>
            <p:nvPr/>
          </p:nvSpPr>
          <p:spPr bwMode="auto">
            <a:xfrm>
              <a:off x="5697537" y="1268413"/>
              <a:ext cx="830262" cy="1712912"/>
            </a:xfrm>
            <a:custGeom>
              <a:avLst/>
              <a:gdLst>
                <a:gd name="T0" fmla="*/ 2232 w 2308"/>
                <a:gd name="T1" fmla="*/ 219 h 4757"/>
                <a:gd name="T2" fmla="*/ 2304 w 2308"/>
                <a:gd name="T3" fmla="*/ 779 h 4757"/>
                <a:gd name="T4" fmla="*/ 1942 w 2308"/>
                <a:gd name="T5" fmla="*/ 506 h 4757"/>
                <a:gd name="T6" fmla="*/ 1744 w 2308"/>
                <a:gd name="T7" fmla="*/ 291 h 4757"/>
                <a:gd name="T8" fmla="*/ 2163 w 2308"/>
                <a:gd name="T9" fmla="*/ 0 h 4757"/>
                <a:gd name="T10" fmla="*/ 1474 w 2308"/>
                <a:gd name="T11" fmla="*/ 264 h 4757"/>
                <a:gd name="T12" fmla="*/ 1489 w 2308"/>
                <a:gd name="T13" fmla="*/ 398 h 4757"/>
                <a:gd name="T14" fmla="*/ 1274 w 2308"/>
                <a:gd name="T15" fmla="*/ 551 h 4757"/>
                <a:gd name="T16" fmla="*/ 1396 w 2308"/>
                <a:gd name="T17" fmla="*/ 713 h 4757"/>
                <a:gd name="T18" fmla="*/ 1031 w 2308"/>
                <a:gd name="T19" fmla="*/ 1142 h 4757"/>
                <a:gd name="T20" fmla="*/ 716 w 2308"/>
                <a:gd name="T21" fmla="*/ 1717 h 4757"/>
                <a:gd name="T22" fmla="*/ 716 w 2308"/>
                <a:gd name="T23" fmla="*/ 1717 h 4757"/>
                <a:gd name="T24" fmla="*/ 716 w 2308"/>
                <a:gd name="T25" fmla="*/ 1717 h 4757"/>
                <a:gd name="T26" fmla="*/ 359 w 2308"/>
                <a:gd name="T27" fmla="*/ 2352 h 4757"/>
                <a:gd name="T28" fmla="*/ 219 w 2308"/>
                <a:gd name="T29" fmla="*/ 2634 h 4757"/>
                <a:gd name="T30" fmla="*/ 423 w 2308"/>
                <a:gd name="T31" fmla="*/ 2874 h 4757"/>
                <a:gd name="T32" fmla="*/ 177 w 2308"/>
                <a:gd name="T33" fmla="*/ 3311 h 4757"/>
                <a:gd name="T34" fmla="*/ 344 w 2308"/>
                <a:gd name="T35" fmla="*/ 3851 h 4757"/>
                <a:gd name="T36" fmla="*/ 147 w 2308"/>
                <a:gd name="T37" fmla="*/ 4183 h 4757"/>
                <a:gd name="T38" fmla="*/ 255 w 2308"/>
                <a:gd name="T39" fmla="*/ 4735 h 4757"/>
                <a:gd name="T40" fmla="*/ 12 w 2308"/>
                <a:gd name="T41" fmla="*/ 4375 h 4757"/>
                <a:gd name="T42" fmla="*/ 153 w 2308"/>
                <a:gd name="T43" fmla="*/ 4183 h 4757"/>
                <a:gd name="T44" fmla="*/ 9 w 2308"/>
                <a:gd name="T45" fmla="*/ 4105 h 4757"/>
                <a:gd name="T46" fmla="*/ 347 w 2308"/>
                <a:gd name="T47" fmla="*/ 3851 h 4757"/>
                <a:gd name="T48" fmla="*/ 344 w 2308"/>
                <a:gd name="T49" fmla="*/ 3848 h 4757"/>
                <a:gd name="T50" fmla="*/ 0 w 2308"/>
                <a:gd name="T51" fmla="*/ 4105 h 4757"/>
                <a:gd name="T52" fmla="*/ 147 w 2308"/>
                <a:gd name="T53" fmla="*/ 4186 h 4757"/>
                <a:gd name="T54" fmla="*/ 6 w 2308"/>
                <a:gd name="T55" fmla="*/ 4375 h 4757"/>
                <a:gd name="T56" fmla="*/ 260 w 2308"/>
                <a:gd name="T57" fmla="*/ 4756 h 4757"/>
                <a:gd name="T58" fmla="*/ 153 w 2308"/>
                <a:gd name="T59" fmla="*/ 4186 h 4757"/>
                <a:gd name="T60" fmla="*/ 347 w 2308"/>
                <a:gd name="T61" fmla="*/ 3851 h 4757"/>
                <a:gd name="T62" fmla="*/ 183 w 2308"/>
                <a:gd name="T63" fmla="*/ 3311 h 4757"/>
                <a:gd name="T64" fmla="*/ 425 w 2308"/>
                <a:gd name="T65" fmla="*/ 2874 h 4757"/>
                <a:gd name="T66" fmla="*/ 222 w 2308"/>
                <a:gd name="T67" fmla="*/ 2634 h 4757"/>
                <a:gd name="T68" fmla="*/ 362 w 2308"/>
                <a:gd name="T69" fmla="*/ 2352 h 4757"/>
                <a:gd name="T70" fmla="*/ 719 w 2308"/>
                <a:gd name="T71" fmla="*/ 1720 h 4757"/>
                <a:gd name="T72" fmla="*/ 1034 w 2308"/>
                <a:gd name="T73" fmla="*/ 1142 h 4757"/>
                <a:gd name="T74" fmla="*/ 1402 w 2308"/>
                <a:gd name="T75" fmla="*/ 713 h 4757"/>
                <a:gd name="T76" fmla="*/ 1279 w 2308"/>
                <a:gd name="T77" fmla="*/ 551 h 4757"/>
                <a:gd name="T78" fmla="*/ 1492 w 2308"/>
                <a:gd name="T79" fmla="*/ 398 h 4757"/>
                <a:gd name="T80" fmla="*/ 1477 w 2308"/>
                <a:gd name="T81" fmla="*/ 267 h 4757"/>
                <a:gd name="T82" fmla="*/ 2133 w 2308"/>
                <a:gd name="T83" fmla="*/ 15 h 4757"/>
                <a:gd name="T84" fmla="*/ 1738 w 2308"/>
                <a:gd name="T85" fmla="*/ 291 h 4757"/>
                <a:gd name="T86" fmla="*/ 1939 w 2308"/>
                <a:gd name="T87" fmla="*/ 509 h 4757"/>
                <a:gd name="T88" fmla="*/ 2307 w 2308"/>
                <a:gd name="T89" fmla="*/ 788 h 4757"/>
                <a:gd name="T90" fmla="*/ 2238 w 2308"/>
                <a:gd name="T91" fmla="*/ 219 h 4757"/>
                <a:gd name="T92" fmla="*/ 2232 w 2308"/>
                <a:gd name="T93" fmla="*/ 219 h 4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08" h="4757">
                  <a:moveTo>
                    <a:pt x="2232" y="219"/>
                  </a:moveTo>
                  <a:lnTo>
                    <a:pt x="2304" y="779"/>
                  </a:lnTo>
                  <a:lnTo>
                    <a:pt x="1942" y="506"/>
                  </a:lnTo>
                  <a:lnTo>
                    <a:pt x="1744" y="291"/>
                  </a:lnTo>
                  <a:lnTo>
                    <a:pt x="2163" y="0"/>
                  </a:lnTo>
                  <a:lnTo>
                    <a:pt x="1474" y="264"/>
                  </a:lnTo>
                  <a:lnTo>
                    <a:pt x="1489" y="398"/>
                  </a:lnTo>
                  <a:lnTo>
                    <a:pt x="1274" y="551"/>
                  </a:lnTo>
                  <a:lnTo>
                    <a:pt x="1396" y="713"/>
                  </a:lnTo>
                  <a:lnTo>
                    <a:pt x="1031" y="1142"/>
                  </a:lnTo>
                  <a:lnTo>
                    <a:pt x="716" y="1717"/>
                  </a:lnTo>
                  <a:lnTo>
                    <a:pt x="716" y="1717"/>
                  </a:lnTo>
                  <a:lnTo>
                    <a:pt x="716" y="1717"/>
                  </a:lnTo>
                  <a:lnTo>
                    <a:pt x="359" y="2352"/>
                  </a:lnTo>
                  <a:lnTo>
                    <a:pt x="219" y="2634"/>
                  </a:lnTo>
                  <a:lnTo>
                    <a:pt x="423" y="2874"/>
                  </a:lnTo>
                  <a:lnTo>
                    <a:pt x="177" y="3311"/>
                  </a:lnTo>
                  <a:lnTo>
                    <a:pt x="344" y="3851"/>
                  </a:lnTo>
                  <a:lnTo>
                    <a:pt x="147" y="4183"/>
                  </a:lnTo>
                  <a:lnTo>
                    <a:pt x="255" y="4735"/>
                  </a:lnTo>
                  <a:lnTo>
                    <a:pt x="12" y="4375"/>
                  </a:lnTo>
                  <a:lnTo>
                    <a:pt x="153" y="4183"/>
                  </a:lnTo>
                  <a:lnTo>
                    <a:pt x="9" y="4105"/>
                  </a:lnTo>
                  <a:lnTo>
                    <a:pt x="347" y="3851"/>
                  </a:lnTo>
                  <a:lnTo>
                    <a:pt x="344" y="3848"/>
                  </a:lnTo>
                  <a:lnTo>
                    <a:pt x="0" y="4105"/>
                  </a:lnTo>
                  <a:lnTo>
                    <a:pt x="147" y="4186"/>
                  </a:lnTo>
                  <a:lnTo>
                    <a:pt x="6" y="4375"/>
                  </a:lnTo>
                  <a:lnTo>
                    <a:pt x="260" y="4756"/>
                  </a:lnTo>
                  <a:lnTo>
                    <a:pt x="153" y="4186"/>
                  </a:lnTo>
                  <a:lnTo>
                    <a:pt x="347" y="3851"/>
                  </a:lnTo>
                  <a:lnTo>
                    <a:pt x="183" y="3311"/>
                  </a:lnTo>
                  <a:lnTo>
                    <a:pt x="425" y="2874"/>
                  </a:lnTo>
                  <a:lnTo>
                    <a:pt x="222" y="2634"/>
                  </a:lnTo>
                  <a:lnTo>
                    <a:pt x="362" y="2352"/>
                  </a:lnTo>
                  <a:lnTo>
                    <a:pt x="719" y="1720"/>
                  </a:lnTo>
                  <a:lnTo>
                    <a:pt x="1034" y="1142"/>
                  </a:lnTo>
                  <a:lnTo>
                    <a:pt x="1402" y="713"/>
                  </a:lnTo>
                  <a:lnTo>
                    <a:pt x="1279" y="551"/>
                  </a:lnTo>
                  <a:lnTo>
                    <a:pt x="1492" y="398"/>
                  </a:lnTo>
                  <a:lnTo>
                    <a:pt x="1477" y="267"/>
                  </a:lnTo>
                  <a:lnTo>
                    <a:pt x="2133" y="15"/>
                  </a:lnTo>
                  <a:lnTo>
                    <a:pt x="1738" y="291"/>
                  </a:lnTo>
                  <a:lnTo>
                    <a:pt x="1939" y="509"/>
                  </a:lnTo>
                  <a:lnTo>
                    <a:pt x="2307" y="788"/>
                  </a:lnTo>
                  <a:lnTo>
                    <a:pt x="2238" y="219"/>
                  </a:lnTo>
                  <a:lnTo>
                    <a:pt x="2232" y="21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1" name="Freeform 173"/>
            <p:cNvSpPr>
              <a:spLocks noChangeArrowheads="1"/>
            </p:cNvSpPr>
            <p:nvPr/>
          </p:nvSpPr>
          <p:spPr bwMode="auto">
            <a:xfrm>
              <a:off x="5997574" y="1363663"/>
              <a:ext cx="327026" cy="204787"/>
            </a:xfrm>
            <a:custGeom>
              <a:avLst/>
              <a:gdLst>
                <a:gd name="T0" fmla="*/ 641 w 909"/>
                <a:gd name="T1" fmla="*/ 0 h 567"/>
                <a:gd name="T2" fmla="*/ 0 w 909"/>
                <a:gd name="T3" fmla="*/ 563 h 567"/>
                <a:gd name="T4" fmla="*/ 3 w 909"/>
                <a:gd name="T5" fmla="*/ 566 h 567"/>
                <a:gd name="T6" fmla="*/ 446 w 909"/>
                <a:gd name="T7" fmla="*/ 290 h 567"/>
                <a:gd name="T8" fmla="*/ 644 w 909"/>
                <a:gd name="T9" fmla="*/ 3 h 567"/>
                <a:gd name="T10" fmla="*/ 908 w 909"/>
                <a:gd name="T11" fmla="*/ 27 h 567"/>
                <a:gd name="T12" fmla="*/ 908 w 909"/>
                <a:gd name="T13" fmla="*/ 24 h 567"/>
                <a:gd name="T14" fmla="*/ 641 w 909"/>
                <a:gd name="T15" fmla="*/ 0 h 567"/>
                <a:gd name="T16" fmla="*/ 443 w 909"/>
                <a:gd name="T17" fmla="*/ 287 h 567"/>
                <a:gd name="T18" fmla="*/ 21 w 909"/>
                <a:gd name="T19" fmla="*/ 548 h 567"/>
                <a:gd name="T20" fmla="*/ 644 w 909"/>
                <a:gd name="T21" fmla="*/ 3 h 567"/>
                <a:gd name="T22" fmla="*/ 641 w 909"/>
                <a:gd name="T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567">
                  <a:moveTo>
                    <a:pt x="641" y="0"/>
                  </a:moveTo>
                  <a:lnTo>
                    <a:pt x="0" y="563"/>
                  </a:lnTo>
                  <a:lnTo>
                    <a:pt x="3" y="566"/>
                  </a:lnTo>
                  <a:lnTo>
                    <a:pt x="446" y="290"/>
                  </a:lnTo>
                  <a:lnTo>
                    <a:pt x="644" y="3"/>
                  </a:lnTo>
                  <a:lnTo>
                    <a:pt x="908" y="27"/>
                  </a:lnTo>
                  <a:lnTo>
                    <a:pt x="908" y="24"/>
                  </a:lnTo>
                  <a:lnTo>
                    <a:pt x="641" y="0"/>
                  </a:lnTo>
                  <a:lnTo>
                    <a:pt x="443" y="287"/>
                  </a:lnTo>
                  <a:lnTo>
                    <a:pt x="21" y="548"/>
                  </a:lnTo>
                  <a:lnTo>
                    <a:pt x="644" y="3"/>
                  </a:lnTo>
                  <a:lnTo>
                    <a:pt x="641"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2" name="Freeform 174"/>
            <p:cNvSpPr>
              <a:spLocks noChangeArrowheads="1"/>
            </p:cNvSpPr>
            <p:nvPr/>
          </p:nvSpPr>
          <p:spPr bwMode="auto">
            <a:xfrm>
              <a:off x="5643563" y="1566863"/>
              <a:ext cx="355600" cy="738187"/>
            </a:xfrm>
            <a:custGeom>
              <a:avLst/>
              <a:gdLst>
                <a:gd name="T0" fmla="*/ 983 w 987"/>
                <a:gd name="T1" fmla="*/ 0 h 2051"/>
                <a:gd name="T2" fmla="*/ 519 w 987"/>
                <a:gd name="T3" fmla="*/ 602 h 2051"/>
                <a:gd name="T4" fmla="*/ 243 w 987"/>
                <a:gd name="T5" fmla="*/ 911 h 2051"/>
                <a:gd name="T6" fmla="*/ 201 w 987"/>
                <a:gd name="T7" fmla="*/ 1355 h 2051"/>
                <a:gd name="T8" fmla="*/ 90 w 987"/>
                <a:gd name="T9" fmla="*/ 1406 h 2051"/>
                <a:gd name="T10" fmla="*/ 273 w 987"/>
                <a:gd name="T11" fmla="*/ 1759 h 2051"/>
                <a:gd name="T12" fmla="*/ 0 w 987"/>
                <a:gd name="T13" fmla="*/ 1741 h 2051"/>
                <a:gd name="T14" fmla="*/ 102 w 987"/>
                <a:gd name="T15" fmla="*/ 1927 h 2051"/>
                <a:gd name="T16" fmla="*/ 575 w 987"/>
                <a:gd name="T17" fmla="*/ 2050 h 2051"/>
                <a:gd name="T18" fmla="*/ 767 w 987"/>
                <a:gd name="T19" fmla="*/ 1489 h 2051"/>
                <a:gd name="T20" fmla="*/ 638 w 987"/>
                <a:gd name="T21" fmla="*/ 1301 h 2051"/>
                <a:gd name="T22" fmla="*/ 273 w 987"/>
                <a:gd name="T23" fmla="*/ 1762 h 2051"/>
                <a:gd name="T24" fmla="*/ 372 w 987"/>
                <a:gd name="T25" fmla="*/ 1810 h 2051"/>
                <a:gd name="T26" fmla="*/ 764 w 987"/>
                <a:gd name="T27" fmla="*/ 1489 h 2051"/>
                <a:gd name="T28" fmla="*/ 869 w 987"/>
                <a:gd name="T29" fmla="*/ 893 h 2051"/>
                <a:gd name="T30" fmla="*/ 845 w 987"/>
                <a:gd name="T31" fmla="*/ 590 h 2051"/>
                <a:gd name="T32" fmla="*/ 842 w 987"/>
                <a:gd name="T33" fmla="*/ 590 h 2051"/>
                <a:gd name="T34" fmla="*/ 866 w 987"/>
                <a:gd name="T35" fmla="*/ 890 h 2051"/>
                <a:gd name="T36" fmla="*/ 761 w 987"/>
                <a:gd name="T37" fmla="*/ 1486 h 2051"/>
                <a:gd name="T38" fmla="*/ 372 w 987"/>
                <a:gd name="T39" fmla="*/ 1807 h 2051"/>
                <a:gd name="T40" fmla="*/ 279 w 987"/>
                <a:gd name="T41" fmla="*/ 1762 h 2051"/>
                <a:gd name="T42" fmla="*/ 635 w 987"/>
                <a:gd name="T43" fmla="*/ 1306 h 2051"/>
                <a:gd name="T44" fmla="*/ 761 w 987"/>
                <a:gd name="T45" fmla="*/ 1489 h 2051"/>
                <a:gd name="T46" fmla="*/ 573 w 987"/>
                <a:gd name="T47" fmla="*/ 2043 h 2051"/>
                <a:gd name="T48" fmla="*/ 105 w 987"/>
                <a:gd name="T49" fmla="*/ 1924 h 2051"/>
                <a:gd name="T50" fmla="*/ 9 w 987"/>
                <a:gd name="T51" fmla="*/ 1747 h 2051"/>
                <a:gd name="T52" fmla="*/ 279 w 987"/>
                <a:gd name="T53" fmla="*/ 1765 h 2051"/>
                <a:gd name="T54" fmla="*/ 96 w 987"/>
                <a:gd name="T55" fmla="*/ 1406 h 2051"/>
                <a:gd name="T56" fmla="*/ 207 w 987"/>
                <a:gd name="T57" fmla="*/ 1357 h 2051"/>
                <a:gd name="T58" fmla="*/ 249 w 987"/>
                <a:gd name="T59" fmla="*/ 914 h 2051"/>
                <a:gd name="T60" fmla="*/ 522 w 987"/>
                <a:gd name="T61" fmla="*/ 605 h 2051"/>
                <a:gd name="T62" fmla="*/ 986 w 987"/>
                <a:gd name="T63" fmla="*/ 3 h 2051"/>
                <a:gd name="T64" fmla="*/ 983 w 987"/>
                <a:gd name="T65" fmla="*/ 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7" h="2051">
                  <a:moveTo>
                    <a:pt x="983" y="0"/>
                  </a:moveTo>
                  <a:lnTo>
                    <a:pt x="519" y="602"/>
                  </a:lnTo>
                  <a:lnTo>
                    <a:pt x="243" y="911"/>
                  </a:lnTo>
                  <a:lnTo>
                    <a:pt x="201" y="1355"/>
                  </a:lnTo>
                  <a:lnTo>
                    <a:pt x="90" y="1406"/>
                  </a:lnTo>
                  <a:lnTo>
                    <a:pt x="273" y="1759"/>
                  </a:lnTo>
                  <a:lnTo>
                    <a:pt x="0" y="1741"/>
                  </a:lnTo>
                  <a:lnTo>
                    <a:pt x="102" y="1927"/>
                  </a:lnTo>
                  <a:lnTo>
                    <a:pt x="575" y="2050"/>
                  </a:lnTo>
                  <a:lnTo>
                    <a:pt x="767" y="1489"/>
                  </a:lnTo>
                  <a:lnTo>
                    <a:pt x="638" y="1301"/>
                  </a:lnTo>
                  <a:lnTo>
                    <a:pt x="273" y="1762"/>
                  </a:lnTo>
                  <a:lnTo>
                    <a:pt x="372" y="1810"/>
                  </a:lnTo>
                  <a:lnTo>
                    <a:pt x="764" y="1489"/>
                  </a:lnTo>
                  <a:lnTo>
                    <a:pt x="869" y="893"/>
                  </a:lnTo>
                  <a:lnTo>
                    <a:pt x="845" y="590"/>
                  </a:lnTo>
                  <a:lnTo>
                    <a:pt x="842" y="590"/>
                  </a:lnTo>
                  <a:lnTo>
                    <a:pt x="866" y="890"/>
                  </a:lnTo>
                  <a:lnTo>
                    <a:pt x="761" y="1486"/>
                  </a:lnTo>
                  <a:lnTo>
                    <a:pt x="372" y="1807"/>
                  </a:lnTo>
                  <a:lnTo>
                    <a:pt x="279" y="1762"/>
                  </a:lnTo>
                  <a:lnTo>
                    <a:pt x="635" y="1306"/>
                  </a:lnTo>
                  <a:lnTo>
                    <a:pt x="761" y="1489"/>
                  </a:lnTo>
                  <a:lnTo>
                    <a:pt x="573" y="2043"/>
                  </a:lnTo>
                  <a:lnTo>
                    <a:pt x="105" y="1924"/>
                  </a:lnTo>
                  <a:lnTo>
                    <a:pt x="9" y="1747"/>
                  </a:lnTo>
                  <a:lnTo>
                    <a:pt x="279" y="1765"/>
                  </a:lnTo>
                  <a:lnTo>
                    <a:pt x="96" y="1406"/>
                  </a:lnTo>
                  <a:lnTo>
                    <a:pt x="207" y="1357"/>
                  </a:lnTo>
                  <a:lnTo>
                    <a:pt x="249" y="914"/>
                  </a:lnTo>
                  <a:lnTo>
                    <a:pt x="522" y="605"/>
                  </a:lnTo>
                  <a:lnTo>
                    <a:pt x="986" y="3"/>
                  </a:lnTo>
                  <a:lnTo>
                    <a:pt x="98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3" name="Freeform 175"/>
            <p:cNvSpPr>
              <a:spLocks noChangeArrowheads="1"/>
            </p:cNvSpPr>
            <p:nvPr/>
          </p:nvSpPr>
          <p:spPr bwMode="auto">
            <a:xfrm>
              <a:off x="5597524" y="1893888"/>
              <a:ext cx="165100" cy="612775"/>
            </a:xfrm>
            <a:custGeom>
              <a:avLst/>
              <a:gdLst>
                <a:gd name="T0" fmla="*/ 369 w 460"/>
                <a:gd name="T1" fmla="*/ 0 h 1703"/>
                <a:gd name="T2" fmla="*/ 219 w 460"/>
                <a:gd name="T3" fmla="*/ 495 h 1703"/>
                <a:gd name="T4" fmla="*/ 129 w 460"/>
                <a:gd name="T5" fmla="*/ 833 h 1703"/>
                <a:gd name="T6" fmla="*/ 0 w 460"/>
                <a:gd name="T7" fmla="*/ 1369 h 1703"/>
                <a:gd name="T8" fmla="*/ 171 w 460"/>
                <a:gd name="T9" fmla="*/ 1702 h 1703"/>
                <a:gd name="T10" fmla="*/ 459 w 460"/>
                <a:gd name="T11" fmla="*/ 1573 h 1703"/>
                <a:gd name="T12" fmla="*/ 333 w 460"/>
                <a:gd name="T13" fmla="*/ 1423 h 1703"/>
                <a:gd name="T14" fmla="*/ 330 w 460"/>
                <a:gd name="T15" fmla="*/ 1426 h 1703"/>
                <a:gd name="T16" fmla="*/ 453 w 460"/>
                <a:gd name="T17" fmla="*/ 1573 h 1703"/>
                <a:gd name="T18" fmla="*/ 174 w 460"/>
                <a:gd name="T19" fmla="*/ 1696 h 1703"/>
                <a:gd name="T20" fmla="*/ 3 w 460"/>
                <a:gd name="T21" fmla="*/ 1366 h 1703"/>
                <a:gd name="T22" fmla="*/ 132 w 460"/>
                <a:gd name="T23" fmla="*/ 833 h 1703"/>
                <a:gd name="T24" fmla="*/ 129 w 460"/>
                <a:gd name="T25" fmla="*/ 833 h 1703"/>
                <a:gd name="T26" fmla="*/ 132 w 460"/>
                <a:gd name="T27" fmla="*/ 833 h 1703"/>
                <a:gd name="T28" fmla="*/ 222 w 460"/>
                <a:gd name="T29" fmla="*/ 495 h 1703"/>
                <a:gd name="T30" fmla="*/ 219 w 460"/>
                <a:gd name="T31" fmla="*/ 495 h 1703"/>
                <a:gd name="T32" fmla="*/ 222 w 460"/>
                <a:gd name="T33" fmla="*/ 495 h 1703"/>
                <a:gd name="T34" fmla="*/ 375 w 460"/>
                <a:gd name="T35" fmla="*/ 3 h 1703"/>
                <a:gd name="T36" fmla="*/ 369 w 460"/>
                <a:gd name="T37"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1703">
                  <a:moveTo>
                    <a:pt x="369" y="0"/>
                  </a:moveTo>
                  <a:lnTo>
                    <a:pt x="219" y="495"/>
                  </a:lnTo>
                  <a:lnTo>
                    <a:pt x="129" y="833"/>
                  </a:lnTo>
                  <a:lnTo>
                    <a:pt x="0" y="1369"/>
                  </a:lnTo>
                  <a:lnTo>
                    <a:pt x="171" y="1702"/>
                  </a:lnTo>
                  <a:lnTo>
                    <a:pt x="459" y="1573"/>
                  </a:lnTo>
                  <a:lnTo>
                    <a:pt x="333" y="1423"/>
                  </a:lnTo>
                  <a:lnTo>
                    <a:pt x="330" y="1426"/>
                  </a:lnTo>
                  <a:lnTo>
                    <a:pt x="453" y="1573"/>
                  </a:lnTo>
                  <a:lnTo>
                    <a:pt x="174" y="1696"/>
                  </a:lnTo>
                  <a:lnTo>
                    <a:pt x="3" y="1366"/>
                  </a:lnTo>
                  <a:lnTo>
                    <a:pt x="132" y="833"/>
                  </a:lnTo>
                  <a:lnTo>
                    <a:pt x="129" y="833"/>
                  </a:lnTo>
                  <a:lnTo>
                    <a:pt x="132" y="833"/>
                  </a:lnTo>
                  <a:lnTo>
                    <a:pt x="222" y="495"/>
                  </a:lnTo>
                  <a:lnTo>
                    <a:pt x="219" y="495"/>
                  </a:lnTo>
                  <a:lnTo>
                    <a:pt x="222" y="495"/>
                  </a:lnTo>
                  <a:lnTo>
                    <a:pt x="375" y="3"/>
                  </a:lnTo>
                  <a:lnTo>
                    <a:pt x="36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4" name="Freeform 176"/>
            <p:cNvSpPr>
              <a:spLocks noChangeArrowheads="1"/>
            </p:cNvSpPr>
            <p:nvPr/>
          </p:nvSpPr>
          <p:spPr bwMode="auto">
            <a:xfrm>
              <a:off x="5597524" y="2387600"/>
              <a:ext cx="104775" cy="460375"/>
            </a:xfrm>
            <a:custGeom>
              <a:avLst/>
              <a:gdLst>
                <a:gd name="T0" fmla="*/ 0 w 289"/>
                <a:gd name="T1" fmla="*/ 0 h 1281"/>
                <a:gd name="T2" fmla="*/ 9 w 289"/>
                <a:gd name="T3" fmla="*/ 537 h 1281"/>
                <a:gd name="T4" fmla="*/ 114 w 289"/>
                <a:gd name="T5" fmla="*/ 831 h 1281"/>
                <a:gd name="T6" fmla="*/ 288 w 289"/>
                <a:gd name="T7" fmla="*/ 1280 h 1281"/>
                <a:gd name="T8" fmla="*/ 282 w 289"/>
                <a:gd name="T9" fmla="*/ 998 h 1281"/>
                <a:gd name="T10" fmla="*/ 279 w 289"/>
                <a:gd name="T11" fmla="*/ 998 h 1281"/>
                <a:gd name="T12" fmla="*/ 282 w 289"/>
                <a:gd name="T13" fmla="*/ 1256 h 1281"/>
                <a:gd name="T14" fmla="*/ 120 w 289"/>
                <a:gd name="T15" fmla="*/ 827 h 1281"/>
                <a:gd name="T16" fmla="*/ 117 w 289"/>
                <a:gd name="T17" fmla="*/ 827 h 1281"/>
                <a:gd name="T18" fmla="*/ 120 w 289"/>
                <a:gd name="T19" fmla="*/ 827 h 1281"/>
                <a:gd name="T20" fmla="*/ 12 w 289"/>
                <a:gd name="T21" fmla="*/ 537 h 1281"/>
                <a:gd name="T22" fmla="*/ 3 w 289"/>
                <a:gd name="T23" fmla="*/ 0 h 1281"/>
                <a:gd name="T24" fmla="*/ 0 w 289"/>
                <a:gd name="T25" fmla="*/ 0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1281">
                  <a:moveTo>
                    <a:pt x="0" y="0"/>
                  </a:moveTo>
                  <a:lnTo>
                    <a:pt x="9" y="537"/>
                  </a:lnTo>
                  <a:lnTo>
                    <a:pt x="114" y="831"/>
                  </a:lnTo>
                  <a:lnTo>
                    <a:pt x="288" y="1280"/>
                  </a:lnTo>
                  <a:lnTo>
                    <a:pt x="282" y="998"/>
                  </a:lnTo>
                  <a:lnTo>
                    <a:pt x="279" y="998"/>
                  </a:lnTo>
                  <a:lnTo>
                    <a:pt x="282" y="1256"/>
                  </a:lnTo>
                  <a:lnTo>
                    <a:pt x="120" y="827"/>
                  </a:lnTo>
                  <a:lnTo>
                    <a:pt x="117" y="827"/>
                  </a:lnTo>
                  <a:lnTo>
                    <a:pt x="120" y="827"/>
                  </a:lnTo>
                  <a:lnTo>
                    <a:pt x="12" y="537"/>
                  </a:lnTo>
                  <a:lnTo>
                    <a:pt x="3" y="0"/>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5" name="Freeform 177"/>
            <p:cNvSpPr>
              <a:spLocks noChangeArrowheads="1"/>
            </p:cNvSpPr>
            <p:nvPr/>
          </p:nvSpPr>
          <p:spPr bwMode="auto">
            <a:xfrm>
              <a:off x="5840412" y="1346200"/>
              <a:ext cx="1106487" cy="1839913"/>
            </a:xfrm>
            <a:custGeom>
              <a:avLst/>
              <a:gdLst>
                <a:gd name="T0" fmla="*/ 0 w 3073"/>
                <a:gd name="T1" fmla="*/ 4824 h 5113"/>
                <a:gd name="T2" fmla="*/ 264 w 3073"/>
                <a:gd name="T3" fmla="*/ 5112 h 5113"/>
                <a:gd name="T4" fmla="*/ 108 w 3073"/>
                <a:gd name="T5" fmla="*/ 4576 h 5113"/>
                <a:gd name="T6" fmla="*/ 210 w 3073"/>
                <a:gd name="T7" fmla="*/ 4171 h 5113"/>
                <a:gd name="T8" fmla="*/ 63 w 3073"/>
                <a:gd name="T9" fmla="*/ 3775 h 5113"/>
                <a:gd name="T10" fmla="*/ 261 w 3073"/>
                <a:gd name="T11" fmla="*/ 3443 h 5113"/>
                <a:gd name="T12" fmla="*/ 147 w 3073"/>
                <a:gd name="T13" fmla="*/ 3032 h 5113"/>
                <a:gd name="T14" fmla="*/ 432 w 3073"/>
                <a:gd name="T15" fmla="*/ 2358 h 5113"/>
                <a:gd name="T16" fmla="*/ 219 w 3073"/>
                <a:gd name="T17" fmla="*/ 2100 h 5113"/>
                <a:gd name="T18" fmla="*/ 441 w 3073"/>
                <a:gd name="T19" fmla="*/ 1525 h 5113"/>
                <a:gd name="T20" fmla="*/ 1154 w 3073"/>
                <a:gd name="T21" fmla="*/ 1150 h 5113"/>
                <a:gd name="T22" fmla="*/ 1196 w 3073"/>
                <a:gd name="T23" fmla="*/ 530 h 5113"/>
                <a:gd name="T24" fmla="*/ 1373 w 3073"/>
                <a:gd name="T25" fmla="*/ 263 h 5113"/>
                <a:gd name="T26" fmla="*/ 1346 w 3073"/>
                <a:gd name="T27" fmla="*/ 75 h 5113"/>
                <a:gd name="T28" fmla="*/ 1837 w 3073"/>
                <a:gd name="T29" fmla="*/ 6 h 5113"/>
                <a:gd name="T30" fmla="*/ 2212 w 3073"/>
                <a:gd name="T31" fmla="*/ 305 h 5113"/>
                <a:gd name="T32" fmla="*/ 2278 w 3073"/>
                <a:gd name="T33" fmla="*/ 722 h 5113"/>
                <a:gd name="T34" fmla="*/ 2880 w 3073"/>
                <a:gd name="T35" fmla="*/ 899 h 5113"/>
                <a:gd name="T36" fmla="*/ 2640 w 3073"/>
                <a:gd name="T37" fmla="*/ 452 h 5113"/>
                <a:gd name="T38" fmla="*/ 3072 w 3073"/>
                <a:gd name="T39" fmla="*/ 509 h 5113"/>
                <a:gd name="T40" fmla="*/ 3072 w 3073"/>
                <a:gd name="T41" fmla="*/ 506 h 5113"/>
                <a:gd name="T42" fmla="*/ 2634 w 3073"/>
                <a:gd name="T43" fmla="*/ 446 h 5113"/>
                <a:gd name="T44" fmla="*/ 2874 w 3073"/>
                <a:gd name="T45" fmla="*/ 893 h 5113"/>
                <a:gd name="T46" fmla="*/ 2281 w 3073"/>
                <a:gd name="T47" fmla="*/ 716 h 5113"/>
                <a:gd name="T48" fmla="*/ 2215 w 3073"/>
                <a:gd name="T49" fmla="*/ 302 h 5113"/>
                <a:gd name="T50" fmla="*/ 1837 w 3073"/>
                <a:gd name="T51" fmla="*/ 0 h 5113"/>
                <a:gd name="T52" fmla="*/ 1340 w 3073"/>
                <a:gd name="T53" fmla="*/ 72 h 5113"/>
                <a:gd name="T54" fmla="*/ 1370 w 3073"/>
                <a:gd name="T55" fmla="*/ 263 h 5113"/>
                <a:gd name="T56" fmla="*/ 1193 w 3073"/>
                <a:gd name="T57" fmla="*/ 530 h 5113"/>
                <a:gd name="T58" fmla="*/ 1148 w 3073"/>
                <a:gd name="T59" fmla="*/ 1148 h 5113"/>
                <a:gd name="T60" fmla="*/ 438 w 3073"/>
                <a:gd name="T61" fmla="*/ 1522 h 5113"/>
                <a:gd name="T62" fmla="*/ 213 w 3073"/>
                <a:gd name="T63" fmla="*/ 2100 h 5113"/>
                <a:gd name="T64" fmla="*/ 429 w 3073"/>
                <a:gd name="T65" fmla="*/ 2358 h 5113"/>
                <a:gd name="T66" fmla="*/ 141 w 3073"/>
                <a:gd name="T67" fmla="*/ 3032 h 5113"/>
                <a:gd name="T68" fmla="*/ 255 w 3073"/>
                <a:gd name="T69" fmla="*/ 3443 h 5113"/>
                <a:gd name="T70" fmla="*/ 61 w 3073"/>
                <a:gd name="T71" fmla="*/ 3775 h 5113"/>
                <a:gd name="T72" fmla="*/ 204 w 3073"/>
                <a:gd name="T73" fmla="*/ 4171 h 5113"/>
                <a:gd name="T74" fmla="*/ 105 w 3073"/>
                <a:gd name="T75" fmla="*/ 4576 h 5113"/>
                <a:gd name="T76" fmla="*/ 255 w 3073"/>
                <a:gd name="T77" fmla="*/ 5097 h 5113"/>
                <a:gd name="T78" fmla="*/ 3 w 3073"/>
                <a:gd name="T79" fmla="*/ 4821 h 5113"/>
                <a:gd name="T80" fmla="*/ 0 w 3073"/>
                <a:gd name="T81" fmla="*/ 4824 h 5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73" h="5113">
                  <a:moveTo>
                    <a:pt x="0" y="4824"/>
                  </a:moveTo>
                  <a:lnTo>
                    <a:pt x="264" y="5112"/>
                  </a:lnTo>
                  <a:lnTo>
                    <a:pt x="108" y="4576"/>
                  </a:lnTo>
                  <a:lnTo>
                    <a:pt x="210" y="4171"/>
                  </a:lnTo>
                  <a:lnTo>
                    <a:pt x="63" y="3775"/>
                  </a:lnTo>
                  <a:lnTo>
                    <a:pt x="261" y="3443"/>
                  </a:lnTo>
                  <a:lnTo>
                    <a:pt x="147" y="3032"/>
                  </a:lnTo>
                  <a:lnTo>
                    <a:pt x="432" y="2358"/>
                  </a:lnTo>
                  <a:lnTo>
                    <a:pt x="219" y="2100"/>
                  </a:lnTo>
                  <a:lnTo>
                    <a:pt x="441" y="1525"/>
                  </a:lnTo>
                  <a:lnTo>
                    <a:pt x="1154" y="1150"/>
                  </a:lnTo>
                  <a:lnTo>
                    <a:pt x="1196" y="530"/>
                  </a:lnTo>
                  <a:lnTo>
                    <a:pt x="1373" y="263"/>
                  </a:lnTo>
                  <a:lnTo>
                    <a:pt x="1346" y="75"/>
                  </a:lnTo>
                  <a:lnTo>
                    <a:pt x="1837" y="6"/>
                  </a:lnTo>
                  <a:lnTo>
                    <a:pt x="2212" y="305"/>
                  </a:lnTo>
                  <a:lnTo>
                    <a:pt x="2278" y="722"/>
                  </a:lnTo>
                  <a:lnTo>
                    <a:pt x="2880" y="899"/>
                  </a:lnTo>
                  <a:lnTo>
                    <a:pt x="2640" y="452"/>
                  </a:lnTo>
                  <a:lnTo>
                    <a:pt x="3072" y="509"/>
                  </a:lnTo>
                  <a:lnTo>
                    <a:pt x="3072" y="506"/>
                  </a:lnTo>
                  <a:lnTo>
                    <a:pt x="2634" y="446"/>
                  </a:lnTo>
                  <a:lnTo>
                    <a:pt x="2874" y="893"/>
                  </a:lnTo>
                  <a:lnTo>
                    <a:pt x="2281" y="716"/>
                  </a:lnTo>
                  <a:lnTo>
                    <a:pt x="2215" y="302"/>
                  </a:lnTo>
                  <a:lnTo>
                    <a:pt x="1837" y="0"/>
                  </a:lnTo>
                  <a:lnTo>
                    <a:pt x="1340" y="72"/>
                  </a:lnTo>
                  <a:lnTo>
                    <a:pt x="1370" y="263"/>
                  </a:lnTo>
                  <a:lnTo>
                    <a:pt x="1193" y="530"/>
                  </a:lnTo>
                  <a:lnTo>
                    <a:pt x="1148" y="1148"/>
                  </a:lnTo>
                  <a:lnTo>
                    <a:pt x="438" y="1522"/>
                  </a:lnTo>
                  <a:lnTo>
                    <a:pt x="213" y="2100"/>
                  </a:lnTo>
                  <a:lnTo>
                    <a:pt x="429" y="2358"/>
                  </a:lnTo>
                  <a:lnTo>
                    <a:pt x="141" y="3032"/>
                  </a:lnTo>
                  <a:lnTo>
                    <a:pt x="255" y="3443"/>
                  </a:lnTo>
                  <a:lnTo>
                    <a:pt x="61" y="3775"/>
                  </a:lnTo>
                  <a:lnTo>
                    <a:pt x="204" y="4171"/>
                  </a:lnTo>
                  <a:lnTo>
                    <a:pt x="105" y="4576"/>
                  </a:lnTo>
                  <a:lnTo>
                    <a:pt x="255" y="5097"/>
                  </a:lnTo>
                  <a:lnTo>
                    <a:pt x="3" y="4821"/>
                  </a:lnTo>
                  <a:lnTo>
                    <a:pt x="0" y="482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6" name="Freeform 178"/>
            <p:cNvSpPr>
              <a:spLocks noChangeArrowheads="1"/>
            </p:cNvSpPr>
            <p:nvPr/>
          </p:nvSpPr>
          <p:spPr bwMode="auto">
            <a:xfrm>
              <a:off x="5932487" y="3160712"/>
              <a:ext cx="104775" cy="152400"/>
            </a:xfrm>
            <a:custGeom>
              <a:avLst/>
              <a:gdLst>
                <a:gd name="T0" fmla="*/ 291 w 292"/>
                <a:gd name="T1" fmla="*/ 3 h 424"/>
                <a:gd name="T2" fmla="*/ 291 w 292"/>
                <a:gd name="T3" fmla="*/ 3 h 424"/>
                <a:gd name="T4" fmla="*/ 0 w 292"/>
                <a:gd name="T5" fmla="*/ 66 h 424"/>
                <a:gd name="T6" fmla="*/ 267 w 292"/>
                <a:gd name="T7" fmla="*/ 423 h 424"/>
                <a:gd name="T8" fmla="*/ 291 w 292"/>
                <a:gd name="T9" fmla="*/ 0 h 424"/>
                <a:gd name="T10" fmla="*/ 291 w 292"/>
                <a:gd name="T11" fmla="*/ 3 h 424"/>
                <a:gd name="T12" fmla="*/ 291 w 292"/>
                <a:gd name="T13" fmla="*/ 3 h 424"/>
                <a:gd name="T14" fmla="*/ 288 w 292"/>
                <a:gd name="T15" fmla="*/ 3 h 424"/>
                <a:gd name="T16" fmla="*/ 264 w 292"/>
                <a:gd name="T17" fmla="*/ 410 h 424"/>
                <a:gd name="T18" fmla="*/ 6 w 292"/>
                <a:gd name="T19" fmla="*/ 69 h 424"/>
                <a:gd name="T20" fmla="*/ 291 w 292"/>
                <a:gd name="T21" fmla="*/ 6 h 424"/>
                <a:gd name="T22" fmla="*/ 291 w 292"/>
                <a:gd name="T23" fmla="*/ 3 h 424"/>
                <a:gd name="T24" fmla="*/ 288 w 292"/>
                <a:gd name="T25" fmla="*/ 3 h 424"/>
                <a:gd name="T26" fmla="*/ 291 w 292"/>
                <a:gd name="T27" fmla="*/ 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424">
                  <a:moveTo>
                    <a:pt x="291" y="3"/>
                  </a:moveTo>
                  <a:lnTo>
                    <a:pt x="291" y="3"/>
                  </a:lnTo>
                  <a:lnTo>
                    <a:pt x="0" y="66"/>
                  </a:lnTo>
                  <a:lnTo>
                    <a:pt x="267" y="423"/>
                  </a:lnTo>
                  <a:lnTo>
                    <a:pt x="291" y="0"/>
                  </a:lnTo>
                  <a:lnTo>
                    <a:pt x="291" y="3"/>
                  </a:lnTo>
                  <a:lnTo>
                    <a:pt x="291" y="3"/>
                  </a:lnTo>
                  <a:lnTo>
                    <a:pt x="288" y="3"/>
                  </a:lnTo>
                  <a:lnTo>
                    <a:pt x="264" y="410"/>
                  </a:lnTo>
                  <a:lnTo>
                    <a:pt x="6" y="69"/>
                  </a:lnTo>
                  <a:lnTo>
                    <a:pt x="291" y="6"/>
                  </a:lnTo>
                  <a:lnTo>
                    <a:pt x="291" y="3"/>
                  </a:lnTo>
                  <a:lnTo>
                    <a:pt x="288" y="3"/>
                  </a:lnTo>
                  <a:lnTo>
                    <a:pt x="291"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7" name="Freeform 179"/>
            <p:cNvSpPr>
              <a:spLocks noChangeArrowheads="1"/>
            </p:cNvSpPr>
            <p:nvPr/>
          </p:nvSpPr>
          <p:spPr bwMode="auto">
            <a:xfrm>
              <a:off x="6049963" y="3263899"/>
              <a:ext cx="184150" cy="255588"/>
            </a:xfrm>
            <a:custGeom>
              <a:avLst/>
              <a:gdLst>
                <a:gd name="T0" fmla="*/ 3 w 513"/>
                <a:gd name="T1" fmla="*/ 398 h 711"/>
                <a:gd name="T2" fmla="*/ 237 w 513"/>
                <a:gd name="T3" fmla="*/ 710 h 711"/>
                <a:gd name="T4" fmla="*/ 491 w 513"/>
                <a:gd name="T5" fmla="*/ 506 h 711"/>
                <a:gd name="T6" fmla="*/ 9 w 513"/>
                <a:gd name="T7" fmla="*/ 395 h 711"/>
                <a:gd name="T8" fmla="*/ 222 w 513"/>
                <a:gd name="T9" fmla="*/ 269 h 711"/>
                <a:gd name="T10" fmla="*/ 512 w 513"/>
                <a:gd name="T11" fmla="*/ 3 h 711"/>
                <a:gd name="T12" fmla="*/ 509 w 513"/>
                <a:gd name="T13" fmla="*/ 0 h 711"/>
                <a:gd name="T14" fmla="*/ 218 w 513"/>
                <a:gd name="T15" fmla="*/ 266 h 711"/>
                <a:gd name="T16" fmla="*/ 0 w 513"/>
                <a:gd name="T17" fmla="*/ 395 h 711"/>
                <a:gd name="T18" fmla="*/ 482 w 513"/>
                <a:gd name="T19" fmla="*/ 506 h 711"/>
                <a:gd name="T20" fmla="*/ 237 w 513"/>
                <a:gd name="T21" fmla="*/ 704 h 711"/>
                <a:gd name="T22" fmla="*/ 6 w 513"/>
                <a:gd name="T23" fmla="*/ 395 h 711"/>
                <a:gd name="T24" fmla="*/ 3 w 513"/>
                <a:gd name="T25" fmla="*/ 398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3" h="711">
                  <a:moveTo>
                    <a:pt x="3" y="398"/>
                  </a:moveTo>
                  <a:lnTo>
                    <a:pt x="237" y="710"/>
                  </a:lnTo>
                  <a:lnTo>
                    <a:pt x="491" y="506"/>
                  </a:lnTo>
                  <a:lnTo>
                    <a:pt x="9" y="395"/>
                  </a:lnTo>
                  <a:lnTo>
                    <a:pt x="222" y="269"/>
                  </a:lnTo>
                  <a:lnTo>
                    <a:pt x="512" y="3"/>
                  </a:lnTo>
                  <a:lnTo>
                    <a:pt x="509" y="0"/>
                  </a:lnTo>
                  <a:lnTo>
                    <a:pt x="218" y="266"/>
                  </a:lnTo>
                  <a:lnTo>
                    <a:pt x="0" y="395"/>
                  </a:lnTo>
                  <a:lnTo>
                    <a:pt x="482" y="506"/>
                  </a:lnTo>
                  <a:lnTo>
                    <a:pt x="237" y="704"/>
                  </a:lnTo>
                  <a:lnTo>
                    <a:pt x="6" y="395"/>
                  </a:lnTo>
                  <a:lnTo>
                    <a:pt x="3" y="39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8" name="Freeform 180"/>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9" name="Freeform 181"/>
            <p:cNvSpPr>
              <a:spLocks noChangeArrowheads="1"/>
            </p:cNvSpPr>
            <p:nvPr/>
          </p:nvSpPr>
          <p:spPr bwMode="auto">
            <a:xfrm>
              <a:off x="6135687" y="3517899"/>
              <a:ext cx="622301" cy="398463"/>
            </a:xfrm>
            <a:custGeom>
              <a:avLst/>
              <a:gdLst>
                <a:gd name="T0" fmla="*/ 0 w 1727"/>
                <a:gd name="T1" fmla="*/ 3 h 1105"/>
                <a:gd name="T2" fmla="*/ 239 w 1727"/>
                <a:gd name="T3" fmla="*/ 198 h 1105"/>
                <a:gd name="T4" fmla="*/ 793 w 1727"/>
                <a:gd name="T5" fmla="*/ 297 h 1105"/>
                <a:gd name="T6" fmla="*/ 1102 w 1727"/>
                <a:gd name="T7" fmla="*/ 347 h 1105"/>
                <a:gd name="T8" fmla="*/ 1432 w 1727"/>
                <a:gd name="T9" fmla="*/ 257 h 1105"/>
                <a:gd name="T10" fmla="*/ 1723 w 1727"/>
                <a:gd name="T11" fmla="*/ 829 h 1105"/>
                <a:gd name="T12" fmla="*/ 1678 w 1727"/>
                <a:gd name="T13" fmla="*/ 1104 h 1105"/>
                <a:gd name="T14" fmla="*/ 1680 w 1727"/>
                <a:gd name="T15" fmla="*/ 1104 h 1105"/>
                <a:gd name="T16" fmla="*/ 1726 w 1727"/>
                <a:gd name="T17" fmla="*/ 829 h 1105"/>
                <a:gd name="T18" fmla="*/ 1435 w 1727"/>
                <a:gd name="T19" fmla="*/ 254 h 1105"/>
                <a:gd name="T20" fmla="*/ 1102 w 1727"/>
                <a:gd name="T21" fmla="*/ 344 h 1105"/>
                <a:gd name="T22" fmla="*/ 793 w 1727"/>
                <a:gd name="T23" fmla="*/ 290 h 1105"/>
                <a:gd name="T24" fmla="*/ 242 w 1727"/>
                <a:gd name="T25" fmla="*/ 195 h 1105"/>
                <a:gd name="T26" fmla="*/ 3 w 1727"/>
                <a:gd name="T27" fmla="*/ 0 h 1105"/>
                <a:gd name="T28" fmla="*/ 0 w 1727"/>
                <a:gd name="T29" fmla="*/ 3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7" h="1105">
                  <a:moveTo>
                    <a:pt x="0" y="3"/>
                  </a:moveTo>
                  <a:lnTo>
                    <a:pt x="239" y="198"/>
                  </a:lnTo>
                  <a:lnTo>
                    <a:pt x="793" y="297"/>
                  </a:lnTo>
                  <a:lnTo>
                    <a:pt x="1102" y="347"/>
                  </a:lnTo>
                  <a:lnTo>
                    <a:pt x="1432" y="257"/>
                  </a:lnTo>
                  <a:lnTo>
                    <a:pt x="1723" y="829"/>
                  </a:lnTo>
                  <a:lnTo>
                    <a:pt x="1678" y="1104"/>
                  </a:lnTo>
                  <a:lnTo>
                    <a:pt x="1680" y="1104"/>
                  </a:lnTo>
                  <a:lnTo>
                    <a:pt x="1726" y="829"/>
                  </a:lnTo>
                  <a:lnTo>
                    <a:pt x="1435" y="254"/>
                  </a:lnTo>
                  <a:lnTo>
                    <a:pt x="1102" y="344"/>
                  </a:lnTo>
                  <a:lnTo>
                    <a:pt x="793" y="290"/>
                  </a:lnTo>
                  <a:lnTo>
                    <a:pt x="242" y="195"/>
                  </a:lnTo>
                  <a:lnTo>
                    <a:pt x="3" y="0"/>
                  </a:lnTo>
                  <a:lnTo>
                    <a:pt x="0" y="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0" name="Freeform 182"/>
            <p:cNvSpPr>
              <a:spLocks noChangeArrowheads="1"/>
            </p:cNvSpPr>
            <p:nvPr/>
          </p:nvSpPr>
          <p:spPr bwMode="auto">
            <a:xfrm>
              <a:off x="6738939" y="3743325"/>
              <a:ext cx="201612" cy="306387"/>
            </a:xfrm>
            <a:custGeom>
              <a:avLst/>
              <a:gdLst>
                <a:gd name="T0" fmla="*/ 326 w 558"/>
                <a:gd name="T1" fmla="*/ 754 h 851"/>
                <a:gd name="T2" fmla="*/ 557 w 558"/>
                <a:gd name="T3" fmla="*/ 850 h 851"/>
                <a:gd name="T4" fmla="*/ 374 w 558"/>
                <a:gd name="T5" fmla="*/ 416 h 851"/>
                <a:gd name="T6" fmla="*/ 323 w 558"/>
                <a:gd name="T7" fmla="*/ 748 h 851"/>
                <a:gd name="T8" fmla="*/ 9 w 558"/>
                <a:gd name="T9" fmla="*/ 481 h 851"/>
                <a:gd name="T10" fmla="*/ 215 w 558"/>
                <a:gd name="T11" fmla="*/ 394 h 851"/>
                <a:gd name="T12" fmla="*/ 51 w 558"/>
                <a:gd name="T13" fmla="*/ 203 h 851"/>
                <a:gd name="T14" fmla="*/ 86 w 558"/>
                <a:gd name="T15" fmla="*/ 12 h 851"/>
                <a:gd name="T16" fmla="*/ 371 w 558"/>
                <a:gd name="T17" fmla="*/ 425 h 851"/>
                <a:gd name="T18" fmla="*/ 377 w 558"/>
                <a:gd name="T19" fmla="*/ 422 h 851"/>
                <a:gd name="T20" fmla="*/ 86 w 558"/>
                <a:gd name="T21" fmla="*/ 0 h 851"/>
                <a:gd name="T22" fmla="*/ 48 w 558"/>
                <a:gd name="T23" fmla="*/ 206 h 851"/>
                <a:gd name="T24" fmla="*/ 206 w 558"/>
                <a:gd name="T25" fmla="*/ 394 h 851"/>
                <a:gd name="T26" fmla="*/ 0 w 558"/>
                <a:gd name="T27" fmla="*/ 478 h 851"/>
                <a:gd name="T28" fmla="*/ 326 w 558"/>
                <a:gd name="T29" fmla="*/ 757 h 851"/>
                <a:gd name="T30" fmla="*/ 374 w 558"/>
                <a:gd name="T31" fmla="*/ 430 h 851"/>
                <a:gd name="T32" fmla="*/ 548 w 558"/>
                <a:gd name="T33" fmla="*/ 841 h 851"/>
                <a:gd name="T34" fmla="*/ 326 w 558"/>
                <a:gd name="T35" fmla="*/ 751 h 851"/>
                <a:gd name="T36" fmla="*/ 326 w 558"/>
                <a:gd name="T37" fmla="*/ 754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8" h="851">
                  <a:moveTo>
                    <a:pt x="326" y="754"/>
                  </a:moveTo>
                  <a:lnTo>
                    <a:pt x="557" y="850"/>
                  </a:lnTo>
                  <a:lnTo>
                    <a:pt x="374" y="416"/>
                  </a:lnTo>
                  <a:lnTo>
                    <a:pt x="323" y="748"/>
                  </a:lnTo>
                  <a:lnTo>
                    <a:pt x="9" y="481"/>
                  </a:lnTo>
                  <a:lnTo>
                    <a:pt x="215" y="394"/>
                  </a:lnTo>
                  <a:lnTo>
                    <a:pt x="51" y="203"/>
                  </a:lnTo>
                  <a:lnTo>
                    <a:pt x="86" y="12"/>
                  </a:lnTo>
                  <a:lnTo>
                    <a:pt x="371" y="425"/>
                  </a:lnTo>
                  <a:lnTo>
                    <a:pt x="377" y="422"/>
                  </a:lnTo>
                  <a:lnTo>
                    <a:pt x="86" y="0"/>
                  </a:lnTo>
                  <a:lnTo>
                    <a:pt x="48" y="206"/>
                  </a:lnTo>
                  <a:lnTo>
                    <a:pt x="206" y="394"/>
                  </a:lnTo>
                  <a:lnTo>
                    <a:pt x="0" y="478"/>
                  </a:lnTo>
                  <a:lnTo>
                    <a:pt x="326" y="757"/>
                  </a:lnTo>
                  <a:lnTo>
                    <a:pt x="374" y="430"/>
                  </a:lnTo>
                  <a:lnTo>
                    <a:pt x="548" y="841"/>
                  </a:lnTo>
                  <a:lnTo>
                    <a:pt x="326" y="751"/>
                  </a:lnTo>
                  <a:lnTo>
                    <a:pt x="326" y="75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1" name="Freeform 183"/>
            <p:cNvSpPr>
              <a:spLocks noChangeArrowheads="1"/>
            </p:cNvSpPr>
            <p:nvPr/>
          </p:nvSpPr>
          <p:spPr bwMode="auto">
            <a:xfrm>
              <a:off x="7189788" y="3190875"/>
              <a:ext cx="315912" cy="511175"/>
            </a:xfrm>
            <a:custGeom>
              <a:avLst/>
              <a:gdLst>
                <a:gd name="T0" fmla="*/ 3 w 876"/>
                <a:gd name="T1" fmla="*/ 1420 h 1421"/>
                <a:gd name="T2" fmla="*/ 261 w 876"/>
                <a:gd name="T3" fmla="*/ 914 h 1421"/>
                <a:gd name="T4" fmla="*/ 875 w 876"/>
                <a:gd name="T5" fmla="*/ 743 h 1421"/>
                <a:gd name="T6" fmla="*/ 432 w 876"/>
                <a:gd name="T7" fmla="*/ 458 h 1421"/>
                <a:gd name="T8" fmla="*/ 638 w 876"/>
                <a:gd name="T9" fmla="*/ 321 h 1421"/>
                <a:gd name="T10" fmla="*/ 324 w 876"/>
                <a:gd name="T11" fmla="*/ 0 h 1421"/>
                <a:gd name="T12" fmla="*/ 321 w 876"/>
                <a:gd name="T13" fmla="*/ 3 h 1421"/>
                <a:gd name="T14" fmla="*/ 633 w 876"/>
                <a:gd name="T15" fmla="*/ 318 h 1421"/>
                <a:gd name="T16" fmla="*/ 423 w 876"/>
                <a:gd name="T17" fmla="*/ 458 h 1421"/>
                <a:gd name="T18" fmla="*/ 866 w 876"/>
                <a:gd name="T19" fmla="*/ 740 h 1421"/>
                <a:gd name="T20" fmla="*/ 258 w 876"/>
                <a:gd name="T21" fmla="*/ 911 h 1421"/>
                <a:gd name="T22" fmla="*/ 0 w 876"/>
                <a:gd name="T23" fmla="*/ 1420 h 1421"/>
                <a:gd name="T24" fmla="*/ 3 w 876"/>
                <a:gd name="T25" fmla="*/ 142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1421">
                  <a:moveTo>
                    <a:pt x="3" y="1420"/>
                  </a:moveTo>
                  <a:lnTo>
                    <a:pt x="261" y="914"/>
                  </a:lnTo>
                  <a:lnTo>
                    <a:pt x="875" y="743"/>
                  </a:lnTo>
                  <a:lnTo>
                    <a:pt x="432" y="458"/>
                  </a:lnTo>
                  <a:lnTo>
                    <a:pt x="638" y="321"/>
                  </a:lnTo>
                  <a:lnTo>
                    <a:pt x="324" y="0"/>
                  </a:lnTo>
                  <a:lnTo>
                    <a:pt x="321" y="3"/>
                  </a:lnTo>
                  <a:lnTo>
                    <a:pt x="633" y="318"/>
                  </a:lnTo>
                  <a:lnTo>
                    <a:pt x="423" y="458"/>
                  </a:lnTo>
                  <a:lnTo>
                    <a:pt x="866" y="740"/>
                  </a:lnTo>
                  <a:lnTo>
                    <a:pt x="258" y="911"/>
                  </a:lnTo>
                  <a:lnTo>
                    <a:pt x="0" y="1420"/>
                  </a:lnTo>
                  <a:lnTo>
                    <a:pt x="3" y="142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2" name="Freeform 184"/>
            <p:cNvSpPr>
              <a:spLocks noChangeArrowheads="1"/>
            </p:cNvSpPr>
            <p:nvPr/>
          </p:nvSpPr>
          <p:spPr bwMode="auto">
            <a:xfrm>
              <a:off x="7648575" y="2865438"/>
              <a:ext cx="304800" cy="414337"/>
            </a:xfrm>
            <a:custGeom>
              <a:avLst/>
              <a:gdLst>
                <a:gd name="T0" fmla="*/ 243 w 846"/>
                <a:gd name="T1" fmla="*/ 836 h 1151"/>
                <a:gd name="T2" fmla="*/ 845 w 846"/>
                <a:gd name="T3" fmla="*/ 1150 h 1151"/>
                <a:gd name="T4" fmla="*/ 299 w 846"/>
                <a:gd name="T5" fmla="*/ 524 h 1151"/>
                <a:gd name="T6" fmla="*/ 6 w 846"/>
                <a:gd name="T7" fmla="*/ 455 h 1151"/>
                <a:gd name="T8" fmla="*/ 102 w 846"/>
                <a:gd name="T9" fmla="*/ 0 h 1151"/>
                <a:gd name="T10" fmla="*/ 96 w 846"/>
                <a:gd name="T11" fmla="*/ 0 h 1151"/>
                <a:gd name="T12" fmla="*/ 0 w 846"/>
                <a:gd name="T13" fmla="*/ 458 h 1151"/>
                <a:gd name="T14" fmla="*/ 297 w 846"/>
                <a:gd name="T15" fmla="*/ 527 h 1151"/>
                <a:gd name="T16" fmla="*/ 827 w 846"/>
                <a:gd name="T17" fmla="*/ 1139 h 1151"/>
                <a:gd name="T18" fmla="*/ 246 w 846"/>
                <a:gd name="T19" fmla="*/ 830 h 1151"/>
                <a:gd name="T20" fmla="*/ 243 w 846"/>
                <a:gd name="T21" fmla="*/ 836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6" h="1151">
                  <a:moveTo>
                    <a:pt x="243" y="836"/>
                  </a:moveTo>
                  <a:lnTo>
                    <a:pt x="845" y="1150"/>
                  </a:lnTo>
                  <a:lnTo>
                    <a:pt x="299" y="524"/>
                  </a:lnTo>
                  <a:lnTo>
                    <a:pt x="6" y="455"/>
                  </a:lnTo>
                  <a:lnTo>
                    <a:pt x="102" y="0"/>
                  </a:lnTo>
                  <a:lnTo>
                    <a:pt x="96" y="0"/>
                  </a:lnTo>
                  <a:lnTo>
                    <a:pt x="0" y="458"/>
                  </a:lnTo>
                  <a:lnTo>
                    <a:pt x="297" y="527"/>
                  </a:lnTo>
                  <a:lnTo>
                    <a:pt x="827" y="1139"/>
                  </a:lnTo>
                  <a:lnTo>
                    <a:pt x="246" y="830"/>
                  </a:lnTo>
                  <a:lnTo>
                    <a:pt x="243" y="8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3" name="Freeform 185"/>
            <p:cNvSpPr>
              <a:spLocks noChangeArrowheads="1"/>
            </p:cNvSpPr>
            <p:nvPr/>
          </p:nvSpPr>
          <p:spPr bwMode="auto">
            <a:xfrm>
              <a:off x="7534275" y="3009899"/>
              <a:ext cx="204788" cy="333375"/>
            </a:xfrm>
            <a:custGeom>
              <a:avLst/>
              <a:gdLst>
                <a:gd name="T0" fmla="*/ 267 w 567"/>
                <a:gd name="T1" fmla="*/ 926 h 927"/>
                <a:gd name="T2" fmla="*/ 566 w 567"/>
                <a:gd name="T3" fmla="*/ 423 h 927"/>
                <a:gd name="T4" fmla="*/ 12 w 567"/>
                <a:gd name="T5" fmla="*/ 872 h 927"/>
                <a:gd name="T6" fmla="*/ 219 w 567"/>
                <a:gd name="T7" fmla="*/ 372 h 927"/>
                <a:gd name="T8" fmla="*/ 3 w 567"/>
                <a:gd name="T9" fmla="*/ 0 h 927"/>
                <a:gd name="T10" fmla="*/ 0 w 567"/>
                <a:gd name="T11" fmla="*/ 0 h 927"/>
                <a:gd name="T12" fmla="*/ 216 w 567"/>
                <a:gd name="T13" fmla="*/ 372 h 927"/>
                <a:gd name="T14" fmla="*/ 0 w 567"/>
                <a:gd name="T15" fmla="*/ 887 h 927"/>
                <a:gd name="T16" fmla="*/ 551 w 567"/>
                <a:gd name="T17" fmla="*/ 441 h 927"/>
                <a:gd name="T18" fmla="*/ 264 w 567"/>
                <a:gd name="T19" fmla="*/ 923 h 927"/>
                <a:gd name="T20" fmla="*/ 267 w 567"/>
                <a:gd name="T21" fmla="*/ 92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927">
                  <a:moveTo>
                    <a:pt x="267" y="926"/>
                  </a:moveTo>
                  <a:lnTo>
                    <a:pt x="566" y="423"/>
                  </a:lnTo>
                  <a:lnTo>
                    <a:pt x="12" y="872"/>
                  </a:lnTo>
                  <a:lnTo>
                    <a:pt x="219" y="372"/>
                  </a:lnTo>
                  <a:lnTo>
                    <a:pt x="3" y="0"/>
                  </a:lnTo>
                  <a:lnTo>
                    <a:pt x="0" y="0"/>
                  </a:lnTo>
                  <a:lnTo>
                    <a:pt x="216" y="372"/>
                  </a:lnTo>
                  <a:lnTo>
                    <a:pt x="0" y="887"/>
                  </a:lnTo>
                  <a:lnTo>
                    <a:pt x="551" y="441"/>
                  </a:lnTo>
                  <a:lnTo>
                    <a:pt x="264" y="923"/>
                  </a:lnTo>
                  <a:lnTo>
                    <a:pt x="267" y="92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4" name="Freeform 186"/>
            <p:cNvSpPr>
              <a:spLocks noChangeArrowheads="1"/>
            </p:cNvSpPr>
            <p:nvPr/>
          </p:nvSpPr>
          <p:spPr bwMode="auto">
            <a:xfrm>
              <a:off x="7948613" y="1419225"/>
              <a:ext cx="1292225" cy="1906588"/>
            </a:xfrm>
            <a:custGeom>
              <a:avLst/>
              <a:gdLst>
                <a:gd name="T0" fmla="*/ 1612 w 3591"/>
                <a:gd name="T1" fmla="*/ 4061 h 5296"/>
                <a:gd name="T2" fmla="*/ 1903 w 3591"/>
                <a:gd name="T3" fmla="*/ 4229 h 5296"/>
                <a:gd name="T4" fmla="*/ 1426 w 3591"/>
                <a:gd name="T5" fmla="*/ 4867 h 5296"/>
                <a:gd name="T6" fmla="*/ 1618 w 3591"/>
                <a:gd name="T7" fmla="*/ 4058 h 5296"/>
                <a:gd name="T8" fmla="*/ 2676 w 3591"/>
                <a:gd name="T9" fmla="*/ 3222 h 5296"/>
                <a:gd name="T10" fmla="*/ 3017 w 3591"/>
                <a:gd name="T11" fmla="*/ 2356 h 5296"/>
                <a:gd name="T12" fmla="*/ 3053 w 3591"/>
                <a:gd name="T13" fmla="*/ 1091 h 5296"/>
                <a:gd name="T14" fmla="*/ 3047 w 3591"/>
                <a:gd name="T15" fmla="*/ 423 h 5296"/>
                <a:gd name="T16" fmla="*/ 2475 w 3591"/>
                <a:gd name="T17" fmla="*/ 237 h 5296"/>
                <a:gd name="T18" fmla="*/ 3428 w 3591"/>
                <a:gd name="T19" fmla="*/ 309 h 5296"/>
                <a:gd name="T20" fmla="*/ 3515 w 3591"/>
                <a:gd name="T21" fmla="*/ 876 h 5296"/>
                <a:gd name="T22" fmla="*/ 3584 w 3591"/>
                <a:gd name="T23" fmla="*/ 1625 h 5296"/>
                <a:gd name="T24" fmla="*/ 3236 w 3591"/>
                <a:gd name="T25" fmla="*/ 3093 h 5296"/>
                <a:gd name="T26" fmla="*/ 2819 w 3591"/>
                <a:gd name="T27" fmla="*/ 3638 h 5296"/>
                <a:gd name="T28" fmla="*/ 2343 w 3591"/>
                <a:gd name="T29" fmla="*/ 4001 h 5296"/>
                <a:gd name="T30" fmla="*/ 2106 w 3591"/>
                <a:gd name="T31" fmla="*/ 4240 h 5296"/>
                <a:gd name="T32" fmla="*/ 1426 w 3591"/>
                <a:gd name="T33" fmla="*/ 4882 h 5296"/>
                <a:gd name="T34" fmla="*/ 581 w 3591"/>
                <a:gd name="T35" fmla="*/ 5293 h 5296"/>
                <a:gd name="T36" fmla="*/ 0 w 3591"/>
                <a:gd name="T37" fmla="*/ 5163 h 5296"/>
                <a:gd name="T38" fmla="*/ 1063 w 3591"/>
                <a:gd name="T39" fmla="*/ 5211 h 5296"/>
                <a:gd name="T40" fmla="*/ 1906 w 3591"/>
                <a:gd name="T41" fmla="*/ 4235 h 5296"/>
                <a:gd name="T42" fmla="*/ 2106 w 3591"/>
                <a:gd name="T43" fmla="*/ 4243 h 5296"/>
                <a:gd name="T44" fmla="*/ 2349 w 3591"/>
                <a:gd name="T45" fmla="*/ 4001 h 5296"/>
                <a:gd name="T46" fmla="*/ 2826 w 3591"/>
                <a:gd name="T47" fmla="*/ 3641 h 5296"/>
                <a:gd name="T48" fmla="*/ 3242 w 3591"/>
                <a:gd name="T49" fmla="*/ 3096 h 5296"/>
                <a:gd name="T50" fmla="*/ 3590 w 3591"/>
                <a:gd name="T51" fmla="*/ 1625 h 5296"/>
                <a:gd name="T52" fmla="*/ 3521 w 3591"/>
                <a:gd name="T53" fmla="*/ 876 h 5296"/>
                <a:gd name="T54" fmla="*/ 3446 w 3591"/>
                <a:gd name="T55" fmla="*/ 300 h 5296"/>
                <a:gd name="T56" fmla="*/ 2487 w 3591"/>
                <a:gd name="T57" fmla="*/ 237 h 5296"/>
                <a:gd name="T58" fmla="*/ 3044 w 3591"/>
                <a:gd name="T59" fmla="*/ 423 h 5296"/>
                <a:gd name="T60" fmla="*/ 3050 w 3591"/>
                <a:gd name="T61" fmla="*/ 1091 h 5296"/>
                <a:gd name="T62" fmla="*/ 3011 w 3591"/>
                <a:gd name="T63" fmla="*/ 2356 h 5296"/>
                <a:gd name="T64" fmla="*/ 2670 w 3591"/>
                <a:gd name="T65" fmla="*/ 3219 h 5296"/>
                <a:gd name="T66" fmla="*/ 1615 w 3591"/>
                <a:gd name="T67" fmla="*/ 4055 h 5296"/>
                <a:gd name="T68" fmla="*/ 1429 w 3591"/>
                <a:gd name="T69" fmla="*/ 4885 h 5296"/>
                <a:gd name="T70" fmla="*/ 1906 w 3591"/>
                <a:gd name="T71" fmla="*/ 4235 h 5296"/>
                <a:gd name="T72" fmla="*/ 1618 w 3591"/>
                <a:gd name="T73" fmla="*/ 4052 h 5296"/>
                <a:gd name="T74" fmla="*/ 1669 w 3591"/>
                <a:gd name="T75" fmla="*/ 3644 h 5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1" h="5296">
                  <a:moveTo>
                    <a:pt x="1669" y="3644"/>
                  </a:moveTo>
                  <a:lnTo>
                    <a:pt x="1612" y="4061"/>
                  </a:lnTo>
                  <a:lnTo>
                    <a:pt x="2217" y="3824"/>
                  </a:lnTo>
                  <a:lnTo>
                    <a:pt x="1903" y="4229"/>
                  </a:lnTo>
                  <a:lnTo>
                    <a:pt x="1615" y="4052"/>
                  </a:lnTo>
                  <a:lnTo>
                    <a:pt x="1426" y="4867"/>
                  </a:lnTo>
                  <a:lnTo>
                    <a:pt x="1309" y="4424"/>
                  </a:lnTo>
                  <a:lnTo>
                    <a:pt x="1618" y="4058"/>
                  </a:lnTo>
                  <a:lnTo>
                    <a:pt x="2304" y="3363"/>
                  </a:lnTo>
                  <a:lnTo>
                    <a:pt x="2676" y="3222"/>
                  </a:lnTo>
                  <a:lnTo>
                    <a:pt x="2769" y="2676"/>
                  </a:lnTo>
                  <a:lnTo>
                    <a:pt x="3017" y="2356"/>
                  </a:lnTo>
                  <a:lnTo>
                    <a:pt x="2787" y="1607"/>
                  </a:lnTo>
                  <a:lnTo>
                    <a:pt x="3053" y="1091"/>
                  </a:lnTo>
                  <a:lnTo>
                    <a:pt x="2775" y="675"/>
                  </a:lnTo>
                  <a:lnTo>
                    <a:pt x="3047" y="423"/>
                  </a:lnTo>
                  <a:lnTo>
                    <a:pt x="2996" y="0"/>
                  </a:lnTo>
                  <a:lnTo>
                    <a:pt x="2475" y="237"/>
                  </a:lnTo>
                  <a:lnTo>
                    <a:pt x="3044" y="426"/>
                  </a:lnTo>
                  <a:lnTo>
                    <a:pt x="3428" y="309"/>
                  </a:lnTo>
                  <a:lnTo>
                    <a:pt x="3269" y="444"/>
                  </a:lnTo>
                  <a:lnTo>
                    <a:pt x="3515" y="876"/>
                  </a:lnTo>
                  <a:lnTo>
                    <a:pt x="3308" y="1136"/>
                  </a:lnTo>
                  <a:lnTo>
                    <a:pt x="3584" y="1625"/>
                  </a:lnTo>
                  <a:lnTo>
                    <a:pt x="3305" y="2524"/>
                  </a:lnTo>
                  <a:lnTo>
                    <a:pt x="3236" y="3093"/>
                  </a:lnTo>
                  <a:lnTo>
                    <a:pt x="2882" y="3276"/>
                  </a:lnTo>
                  <a:lnTo>
                    <a:pt x="2819" y="3638"/>
                  </a:lnTo>
                  <a:lnTo>
                    <a:pt x="2592" y="3725"/>
                  </a:lnTo>
                  <a:lnTo>
                    <a:pt x="2343" y="4001"/>
                  </a:lnTo>
                  <a:lnTo>
                    <a:pt x="2436" y="4247"/>
                  </a:lnTo>
                  <a:lnTo>
                    <a:pt x="2106" y="4240"/>
                  </a:lnTo>
                  <a:lnTo>
                    <a:pt x="1903" y="4229"/>
                  </a:lnTo>
                  <a:lnTo>
                    <a:pt x="1426" y="4882"/>
                  </a:lnTo>
                  <a:lnTo>
                    <a:pt x="1061" y="5209"/>
                  </a:lnTo>
                  <a:lnTo>
                    <a:pt x="581" y="5293"/>
                  </a:lnTo>
                  <a:lnTo>
                    <a:pt x="0" y="5158"/>
                  </a:lnTo>
                  <a:lnTo>
                    <a:pt x="0" y="5163"/>
                  </a:lnTo>
                  <a:lnTo>
                    <a:pt x="581" y="5295"/>
                  </a:lnTo>
                  <a:lnTo>
                    <a:pt x="1063" y="5211"/>
                  </a:lnTo>
                  <a:lnTo>
                    <a:pt x="1429" y="4885"/>
                  </a:lnTo>
                  <a:lnTo>
                    <a:pt x="1906" y="4235"/>
                  </a:lnTo>
                  <a:lnTo>
                    <a:pt x="2103" y="4243"/>
                  </a:lnTo>
                  <a:lnTo>
                    <a:pt x="2106" y="4243"/>
                  </a:lnTo>
                  <a:lnTo>
                    <a:pt x="2442" y="4253"/>
                  </a:lnTo>
                  <a:lnTo>
                    <a:pt x="2349" y="4001"/>
                  </a:lnTo>
                  <a:lnTo>
                    <a:pt x="2595" y="3728"/>
                  </a:lnTo>
                  <a:lnTo>
                    <a:pt x="2826" y="3641"/>
                  </a:lnTo>
                  <a:lnTo>
                    <a:pt x="2888" y="3279"/>
                  </a:lnTo>
                  <a:lnTo>
                    <a:pt x="3242" y="3096"/>
                  </a:lnTo>
                  <a:lnTo>
                    <a:pt x="3311" y="2524"/>
                  </a:lnTo>
                  <a:lnTo>
                    <a:pt x="3590" y="1625"/>
                  </a:lnTo>
                  <a:lnTo>
                    <a:pt x="3314" y="1136"/>
                  </a:lnTo>
                  <a:lnTo>
                    <a:pt x="3521" y="876"/>
                  </a:lnTo>
                  <a:lnTo>
                    <a:pt x="3275" y="447"/>
                  </a:lnTo>
                  <a:lnTo>
                    <a:pt x="3446" y="300"/>
                  </a:lnTo>
                  <a:lnTo>
                    <a:pt x="3044" y="420"/>
                  </a:lnTo>
                  <a:lnTo>
                    <a:pt x="2487" y="237"/>
                  </a:lnTo>
                  <a:lnTo>
                    <a:pt x="2993" y="7"/>
                  </a:lnTo>
                  <a:lnTo>
                    <a:pt x="3044" y="423"/>
                  </a:lnTo>
                  <a:lnTo>
                    <a:pt x="2769" y="675"/>
                  </a:lnTo>
                  <a:lnTo>
                    <a:pt x="3050" y="1091"/>
                  </a:lnTo>
                  <a:lnTo>
                    <a:pt x="2783" y="1607"/>
                  </a:lnTo>
                  <a:lnTo>
                    <a:pt x="3011" y="2356"/>
                  </a:lnTo>
                  <a:lnTo>
                    <a:pt x="2765" y="2676"/>
                  </a:lnTo>
                  <a:lnTo>
                    <a:pt x="2670" y="3219"/>
                  </a:lnTo>
                  <a:lnTo>
                    <a:pt x="2301" y="3360"/>
                  </a:lnTo>
                  <a:lnTo>
                    <a:pt x="1615" y="4055"/>
                  </a:lnTo>
                  <a:lnTo>
                    <a:pt x="1303" y="4424"/>
                  </a:lnTo>
                  <a:lnTo>
                    <a:pt x="1429" y="4885"/>
                  </a:lnTo>
                  <a:lnTo>
                    <a:pt x="1618" y="4061"/>
                  </a:lnTo>
                  <a:lnTo>
                    <a:pt x="1906" y="4235"/>
                  </a:lnTo>
                  <a:lnTo>
                    <a:pt x="2229" y="3815"/>
                  </a:lnTo>
                  <a:lnTo>
                    <a:pt x="1618" y="4052"/>
                  </a:lnTo>
                  <a:lnTo>
                    <a:pt x="1675" y="3644"/>
                  </a:lnTo>
                  <a:lnTo>
                    <a:pt x="1669" y="3644"/>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5" name="Freeform 187"/>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 name="T8" fmla="*/ 0 w 546"/>
                <a:gd name="T9" fmla="*/ 28 h 29"/>
              </a:gdLst>
              <a:ahLst/>
              <a:cxnLst>
                <a:cxn ang="0">
                  <a:pos x="T0" y="T1"/>
                </a:cxn>
                <a:cxn ang="0">
                  <a:pos x="T2" y="T3"/>
                </a:cxn>
                <a:cxn ang="0">
                  <a:pos x="T4" y="T5"/>
                </a:cxn>
                <a:cxn ang="0">
                  <a:pos x="T6" y="T7"/>
                </a:cxn>
                <a:cxn ang="0">
                  <a:pos x="T8" y="T9"/>
                </a:cxn>
              </a:cxnLst>
              <a:rect l="0" t="0" r="r" b="b"/>
              <a:pathLst>
                <a:path w="546" h="29">
                  <a:moveTo>
                    <a:pt x="0" y="28"/>
                  </a:moveTo>
                  <a:lnTo>
                    <a:pt x="545" y="4"/>
                  </a:lnTo>
                  <a:lnTo>
                    <a:pt x="545" y="0"/>
                  </a:lnTo>
                  <a:lnTo>
                    <a:pt x="0" y="22"/>
                  </a:lnTo>
                  <a:lnTo>
                    <a:pt x="0" y="2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6" name="Freeform 188"/>
            <p:cNvSpPr>
              <a:spLocks noChangeArrowheads="1"/>
            </p:cNvSpPr>
            <p:nvPr/>
          </p:nvSpPr>
          <p:spPr bwMode="auto">
            <a:xfrm>
              <a:off x="8826500" y="2940050"/>
              <a:ext cx="196850" cy="11113"/>
            </a:xfrm>
            <a:custGeom>
              <a:avLst/>
              <a:gdLst>
                <a:gd name="T0" fmla="*/ 0 w 546"/>
                <a:gd name="T1" fmla="*/ 28 h 29"/>
                <a:gd name="T2" fmla="*/ 545 w 546"/>
                <a:gd name="T3" fmla="*/ 4 h 29"/>
                <a:gd name="T4" fmla="*/ 545 w 546"/>
                <a:gd name="T5" fmla="*/ 0 h 29"/>
                <a:gd name="T6" fmla="*/ 0 w 546"/>
                <a:gd name="T7" fmla="*/ 22 h 29"/>
              </a:gdLst>
              <a:ahLst/>
              <a:cxnLst>
                <a:cxn ang="0">
                  <a:pos x="T0" y="T1"/>
                </a:cxn>
                <a:cxn ang="0">
                  <a:pos x="T2" y="T3"/>
                </a:cxn>
                <a:cxn ang="0">
                  <a:pos x="T4" y="T5"/>
                </a:cxn>
                <a:cxn ang="0">
                  <a:pos x="T6" y="T7"/>
                </a:cxn>
              </a:cxnLst>
              <a:rect l="0" t="0" r="r" b="b"/>
              <a:pathLst>
                <a:path w="546" h="29">
                  <a:moveTo>
                    <a:pt x="0" y="28"/>
                  </a:moveTo>
                  <a:lnTo>
                    <a:pt x="545" y="4"/>
                  </a:lnTo>
                  <a:lnTo>
                    <a:pt x="545" y="0"/>
                  </a:lnTo>
                  <a:lnTo>
                    <a:pt x="0" y="22"/>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97" name="Freeform 189"/>
            <p:cNvSpPr>
              <a:spLocks noChangeArrowheads="1"/>
            </p:cNvSpPr>
            <p:nvPr/>
          </p:nvSpPr>
          <p:spPr bwMode="auto">
            <a:xfrm>
              <a:off x="9175749" y="2481262"/>
              <a:ext cx="200026" cy="220662"/>
            </a:xfrm>
            <a:custGeom>
              <a:avLst/>
              <a:gdLst>
                <a:gd name="T0" fmla="*/ 545 w 555"/>
                <a:gd name="T1" fmla="*/ 0 h 612"/>
                <a:gd name="T2" fmla="*/ 12 w 555"/>
                <a:gd name="T3" fmla="*/ 105 h 612"/>
                <a:gd name="T4" fmla="*/ 542 w 555"/>
                <a:gd name="T5" fmla="*/ 204 h 612"/>
                <a:gd name="T6" fmla="*/ 0 w 555"/>
                <a:gd name="T7" fmla="*/ 611 h 612"/>
                <a:gd name="T8" fmla="*/ 551 w 555"/>
                <a:gd name="T9" fmla="*/ 429 h 612"/>
                <a:gd name="T10" fmla="*/ 548 w 555"/>
                <a:gd name="T11" fmla="*/ 422 h 612"/>
                <a:gd name="T12" fmla="*/ 24 w 555"/>
                <a:gd name="T13" fmla="*/ 599 h 612"/>
                <a:gd name="T14" fmla="*/ 554 w 555"/>
                <a:gd name="T15" fmla="*/ 201 h 612"/>
                <a:gd name="T16" fmla="*/ 33 w 555"/>
                <a:gd name="T17" fmla="*/ 105 h 612"/>
                <a:gd name="T18" fmla="*/ 548 w 555"/>
                <a:gd name="T19" fmla="*/ 6 h 612"/>
                <a:gd name="T20" fmla="*/ 545 w 555"/>
                <a:gd name="T21"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612">
                  <a:moveTo>
                    <a:pt x="545" y="0"/>
                  </a:moveTo>
                  <a:lnTo>
                    <a:pt x="12" y="105"/>
                  </a:lnTo>
                  <a:lnTo>
                    <a:pt x="542" y="204"/>
                  </a:lnTo>
                  <a:lnTo>
                    <a:pt x="0" y="611"/>
                  </a:lnTo>
                  <a:lnTo>
                    <a:pt x="551" y="429"/>
                  </a:lnTo>
                  <a:lnTo>
                    <a:pt x="548" y="422"/>
                  </a:lnTo>
                  <a:lnTo>
                    <a:pt x="24" y="599"/>
                  </a:lnTo>
                  <a:lnTo>
                    <a:pt x="554" y="201"/>
                  </a:lnTo>
                  <a:lnTo>
                    <a:pt x="33" y="105"/>
                  </a:lnTo>
                  <a:lnTo>
                    <a:pt x="548" y="6"/>
                  </a:lnTo>
                  <a:lnTo>
                    <a:pt x="54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8" name="Freeform 190"/>
            <p:cNvSpPr>
              <a:spLocks noChangeArrowheads="1"/>
            </p:cNvSpPr>
            <p:nvPr/>
          </p:nvSpPr>
          <p:spPr bwMode="auto">
            <a:xfrm>
              <a:off x="9209088" y="1957388"/>
              <a:ext cx="468312" cy="844550"/>
            </a:xfrm>
            <a:custGeom>
              <a:avLst/>
              <a:gdLst>
                <a:gd name="T0" fmla="*/ 1105 w 1301"/>
                <a:gd name="T1" fmla="*/ 0 h 2344"/>
                <a:gd name="T2" fmla="*/ 812 w 1301"/>
                <a:gd name="T3" fmla="*/ 257 h 2344"/>
                <a:gd name="T4" fmla="*/ 1234 w 1301"/>
                <a:gd name="T5" fmla="*/ 470 h 2344"/>
                <a:gd name="T6" fmla="*/ 980 w 1301"/>
                <a:gd name="T7" fmla="*/ 710 h 2344"/>
                <a:gd name="T8" fmla="*/ 1291 w 1301"/>
                <a:gd name="T9" fmla="*/ 812 h 2344"/>
                <a:gd name="T10" fmla="*/ 914 w 1301"/>
                <a:gd name="T11" fmla="*/ 1085 h 2344"/>
                <a:gd name="T12" fmla="*/ 1225 w 1301"/>
                <a:gd name="T13" fmla="*/ 1306 h 2344"/>
                <a:gd name="T14" fmla="*/ 818 w 1301"/>
                <a:gd name="T15" fmla="*/ 1630 h 2344"/>
                <a:gd name="T16" fmla="*/ 1102 w 1301"/>
                <a:gd name="T17" fmla="*/ 1702 h 2344"/>
                <a:gd name="T18" fmla="*/ 782 w 1301"/>
                <a:gd name="T19" fmla="*/ 2109 h 2344"/>
                <a:gd name="T20" fmla="*/ 443 w 1301"/>
                <a:gd name="T21" fmla="*/ 2340 h 2344"/>
                <a:gd name="T22" fmla="*/ 0 w 1301"/>
                <a:gd name="T23" fmla="*/ 2214 h 2344"/>
                <a:gd name="T24" fmla="*/ 0 w 1301"/>
                <a:gd name="T25" fmla="*/ 2217 h 2344"/>
                <a:gd name="T26" fmla="*/ 443 w 1301"/>
                <a:gd name="T27" fmla="*/ 2343 h 2344"/>
                <a:gd name="T28" fmla="*/ 785 w 1301"/>
                <a:gd name="T29" fmla="*/ 2112 h 2344"/>
                <a:gd name="T30" fmla="*/ 1109 w 1301"/>
                <a:gd name="T31" fmla="*/ 1702 h 2344"/>
                <a:gd name="T32" fmla="*/ 827 w 1301"/>
                <a:gd name="T33" fmla="*/ 1630 h 2344"/>
                <a:gd name="T34" fmla="*/ 1234 w 1301"/>
                <a:gd name="T35" fmla="*/ 1306 h 2344"/>
                <a:gd name="T36" fmla="*/ 920 w 1301"/>
                <a:gd name="T37" fmla="*/ 1085 h 2344"/>
                <a:gd name="T38" fmla="*/ 1300 w 1301"/>
                <a:gd name="T39" fmla="*/ 812 h 2344"/>
                <a:gd name="T40" fmla="*/ 986 w 1301"/>
                <a:gd name="T41" fmla="*/ 707 h 2344"/>
                <a:gd name="T42" fmla="*/ 1240 w 1301"/>
                <a:gd name="T43" fmla="*/ 470 h 2344"/>
                <a:gd name="T44" fmla="*/ 818 w 1301"/>
                <a:gd name="T45" fmla="*/ 257 h 2344"/>
                <a:gd name="T46" fmla="*/ 1109 w 1301"/>
                <a:gd name="T47" fmla="*/ 3 h 2344"/>
                <a:gd name="T48" fmla="*/ 1105 w 1301"/>
                <a:gd name="T49" fmla="*/ 0 h 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1" h="2344">
                  <a:moveTo>
                    <a:pt x="1105" y="0"/>
                  </a:moveTo>
                  <a:lnTo>
                    <a:pt x="812" y="257"/>
                  </a:lnTo>
                  <a:lnTo>
                    <a:pt x="1234" y="470"/>
                  </a:lnTo>
                  <a:lnTo>
                    <a:pt x="980" y="710"/>
                  </a:lnTo>
                  <a:lnTo>
                    <a:pt x="1291" y="812"/>
                  </a:lnTo>
                  <a:lnTo>
                    <a:pt x="914" y="1085"/>
                  </a:lnTo>
                  <a:lnTo>
                    <a:pt x="1225" y="1306"/>
                  </a:lnTo>
                  <a:lnTo>
                    <a:pt x="818" y="1630"/>
                  </a:lnTo>
                  <a:lnTo>
                    <a:pt x="1102" y="1702"/>
                  </a:lnTo>
                  <a:lnTo>
                    <a:pt x="782" y="2109"/>
                  </a:lnTo>
                  <a:lnTo>
                    <a:pt x="443" y="2340"/>
                  </a:lnTo>
                  <a:lnTo>
                    <a:pt x="0" y="2214"/>
                  </a:lnTo>
                  <a:lnTo>
                    <a:pt x="0" y="2217"/>
                  </a:lnTo>
                  <a:lnTo>
                    <a:pt x="443" y="2343"/>
                  </a:lnTo>
                  <a:lnTo>
                    <a:pt x="785" y="2112"/>
                  </a:lnTo>
                  <a:lnTo>
                    <a:pt x="1109" y="1702"/>
                  </a:lnTo>
                  <a:lnTo>
                    <a:pt x="827" y="1630"/>
                  </a:lnTo>
                  <a:lnTo>
                    <a:pt x="1234" y="1306"/>
                  </a:lnTo>
                  <a:lnTo>
                    <a:pt x="920" y="1085"/>
                  </a:lnTo>
                  <a:lnTo>
                    <a:pt x="1300" y="812"/>
                  </a:lnTo>
                  <a:lnTo>
                    <a:pt x="986" y="707"/>
                  </a:lnTo>
                  <a:lnTo>
                    <a:pt x="1240" y="470"/>
                  </a:lnTo>
                  <a:lnTo>
                    <a:pt x="818" y="257"/>
                  </a:lnTo>
                  <a:lnTo>
                    <a:pt x="1109" y="3"/>
                  </a:lnTo>
                  <a:lnTo>
                    <a:pt x="1105"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9" name="Freeform 191"/>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0" name="Freeform 192"/>
            <p:cNvSpPr>
              <a:spLocks noChangeArrowheads="1"/>
            </p:cNvSpPr>
            <p:nvPr/>
          </p:nvSpPr>
          <p:spPr bwMode="auto">
            <a:xfrm>
              <a:off x="7610475" y="1271588"/>
              <a:ext cx="2065338" cy="1893886"/>
            </a:xfrm>
            <a:custGeom>
              <a:avLst/>
              <a:gdLst>
                <a:gd name="T0" fmla="*/ 5669 w 5736"/>
                <a:gd name="T1" fmla="*/ 3209 h 5263"/>
                <a:gd name="T2" fmla="*/ 5678 w 5736"/>
                <a:gd name="T3" fmla="*/ 2373 h 5263"/>
                <a:gd name="T4" fmla="*/ 5340 w 5736"/>
                <a:gd name="T5" fmla="*/ 1675 h 5263"/>
                <a:gd name="T6" fmla="*/ 4648 w 5736"/>
                <a:gd name="T7" fmla="*/ 899 h 5263"/>
                <a:gd name="T8" fmla="*/ 3934 w 5736"/>
                <a:gd name="T9" fmla="*/ 410 h 5263"/>
                <a:gd name="T10" fmla="*/ 3227 w 5736"/>
                <a:gd name="T11" fmla="*/ 66 h 5263"/>
                <a:gd name="T12" fmla="*/ 2733 w 5736"/>
                <a:gd name="T13" fmla="*/ 0 h 5263"/>
                <a:gd name="T14" fmla="*/ 2873 w 5736"/>
                <a:gd name="T15" fmla="*/ 587 h 5263"/>
                <a:gd name="T16" fmla="*/ 2580 w 5736"/>
                <a:gd name="T17" fmla="*/ 1222 h 5263"/>
                <a:gd name="T18" fmla="*/ 2550 w 5736"/>
                <a:gd name="T19" fmla="*/ 2007 h 5263"/>
                <a:gd name="T20" fmla="*/ 1693 w 5736"/>
                <a:gd name="T21" fmla="*/ 2451 h 5263"/>
                <a:gd name="T22" fmla="*/ 1984 w 5736"/>
                <a:gd name="T23" fmla="*/ 3227 h 5263"/>
                <a:gd name="T24" fmla="*/ 1120 w 5736"/>
                <a:gd name="T25" fmla="*/ 3530 h 5263"/>
                <a:gd name="T26" fmla="*/ 1444 w 5736"/>
                <a:gd name="T27" fmla="*/ 4309 h 5263"/>
                <a:gd name="T28" fmla="*/ 770 w 5736"/>
                <a:gd name="T29" fmla="*/ 4663 h 5263"/>
                <a:gd name="T30" fmla="*/ 399 w 5736"/>
                <a:gd name="T31" fmla="*/ 4950 h 5263"/>
                <a:gd name="T32" fmla="*/ 9 w 5736"/>
                <a:gd name="T33" fmla="*/ 5199 h 5263"/>
                <a:gd name="T34" fmla="*/ 399 w 5736"/>
                <a:gd name="T35" fmla="*/ 4950 h 5263"/>
                <a:gd name="T36" fmla="*/ 348 w 5736"/>
                <a:gd name="T37" fmla="*/ 5262 h 5263"/>
                <a:gd name="T38" fmla="*/ 713 w 5736"/>
                <a:gd name="T39" fmla="*/ 5007 h 5263"/>
                <a:gd name="T40" fmla="*/ 1279 w 5736"/>
                <a:gd name="T41" fmla="*/ 4755 h 5263"/>
                <a:gd name="T42" fmla="*/ 1034 w 5736"/>
                <a:gd name="T43" fmla="*/ 4060 h 5263"/>
                <a:gd name="T44" fmla="*/ 1675 w 5736"/>
                <a:gd name="T45" fmla="*/ 3629 h 5263"/>
                <a:gd name="T46" fmla="*/ 1609 w 5736"/>
                <a:gd name="T47" fmla="*/ 2948 h 5263"/>
                <a:gd name="T48" fmla="*/ 2157 w 5736"/>
                <a:gd name="T49" fmla="*/ 2529 h 5263"/>
                <a:gd name="T50" fmla="*/ 1966 w 5736"/>
                <a:gd name="T51" fmla="*/ 1624 h 5263"/>
                <a:gd name="T52" fmla="*/ 2307 w 5736"/>
                <a:gd name="T53" fmla="*/ 806 h 5263"/>
                <a:gd name="T54" fmla="*/ 2556 w 5736"/>
                <a:gd name="T55" fmla="*/ 251 h 5263"/>
                <a:gd name="T56" fmla="*/ 2877 w 5736"/>
                <a:gd name="T57" fmla="*/ 593 h 5263"/>
                <a:gd name="T58" fmla="*/ 3647 w 5736"/>
                <a:gd name="T59" fmla="*/ 251 h 5263"/>
                <a:gd name="T60" fmla="*/ 4375 w 5736"/>
                <a:gd name="T61" fmla="*/ 716 h 5263"/>
                <a:gd name="T62" fmla="*/ 5070 w 5736"/>
                <a:gd name="T63" fmla="*/ 1271 h 5263"/>
                <a:gd name="T64" fmla="*/ 5540 w 5736"/>
                <a:gd name="T65" fmla="*/ 1906 h 5263"/>
                <a:gd name="T66" fmla="*/ 5732 w 5736"/>
                <a:gd name="T67" fmla="*/ 2715 h 5263"/>
                <a:gd name="T68" fmla="*/ 5540 w 5736"/>
                <a:gd name="T69" fmla="*/ 3605 h 5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36" h="5263">
                  <a:moveTo>
                    <a:pt x="5547" y="3605"/>
                  </a:moveTo>
                  <a:lnTo>
                    <a:pt x="5669" y="3209"/>
                  </a:lnTo>
                  <a:lnTo>
                    <a:pt x="5735" y="2715"/>
                  </a:lnTo>
                  <a:lnTo>
                    <a:pt x="5678" y="2373"/>
                  </a:lnTo>
                  <a:lnTo>
                    <a:pt x="5547" y="1906"/>
                  </a:lnTo>
                  <a:lnTo>
                    <a:pt x="5340" y="1675"/>
                  </a:lnTo>
                  <a:lnTo>
                    <a:pt x="5073" y="1268"/>
                  </a:lnTo>
                  <a:lnTo>
                    <a:pt x="4648" y="899"/>
                  </a:lnTo>
                  <a:lnTo>
                    <a:pt x="4378" y="713"/>
                  </a:lnTo>
                  <a:lnTo>
                    <a:pt x="3934" y="410"/>
                  </a:lnTo>
                  <a:lnTo>
                    <a:pt x="3650" y="249"/>
                  </a:lnTo>
                  <a:lnTo>
                    <a:pt x="3227" y="66"/>
                  </a:lnTo>
                  <a:lnTo>
                    <a:pt x="2877" y="584"/>
                  </a:lnTo>
                  <a:lnTo>
                    <a:pt x="2733" y="0"/>
                  </a:lnTo>
                  <a:lnTo>
                    <a:pt x="2550" y="251"/>
                  </a:lnTo>
                  <a:lnTo>
                    <a:pt x="2873" y="587"/>
                  </a:lnTo>
                  <a:lnTo>
                    <a:pt x="2298" y="803"/>
                  </a:lnTo>
                  <a:lnTo>
                    <a:pt x="2580" y="1222"/>
                  </a:lnTo>
                  <a:lnTo>
                    <a:pt x="1957" y="1624"/>
                  </a:lnTo>
                  <a:lnTo>
                    <a:pt x="2550" y="2007"/>
                  </a:lnTo>
                  <a:lnTo>
                    <a:pt x="2154" y="2526"/>
                  </a:lnTo>
                  <a:lnTo>
                    <a:pt x="1693" y="2451"/>
                  </a:lnTo>
                  <a:lnTo>
                    <a:pt x="1606" y="2948"/>
                  </a:lnTo>
                  <a:lnTo>
                    <a:pt x="1984" y="3227"/>
                  </a:lnTo>
                  <a:lnTo>
                    <a:pt x="1672" y="3626"/>
                  </a:lnTo>
                  <a:lnTo>
                    <a:pt x="1120" y="3530"/>
                  </a:lnTo>
                  <a:lnTo>
                    <a:pt x="1028" y="4060"/>
                  </a:lnTo>
                  <a:lnTo>
                    <a:pt x="1444" y="4309"/>
                  </a:lnTo>
                  <a:lnTo>
                    <a:pt x="1276" y="4750"/>
                  </a:lnTo>
                  <a:lnTo>
                    <a:pt x="770" y="4663"/>
                  </a:lnTo>
                  <a:lnTo>
                    <a:pt x="710" y="5004"/>
                  </a:lnTo>
                  <a:lnTo>
                    <a:pt x="399" y="4950"/>
                  </a:lnTo>
                  <a:lnTo>
                    <a:pt x="345" y="5256"/>
                  </a:lnTo>
                  <a:lnTo>
                    <a:pt x="9" y="5199"/>
                  </a:lnTo>
                  <a:lnTo>
                    <a:pt x="401" y="4953"/>
                  </a:lnTo>
                  <a:lnTo>
                    <a:pt x="399" y="4950"/>
                  </a:lnTo>
                  <a:lnTo>
                    <a:pt x="0" y="5202"/>
                  </a:lnTo>
                  <a:lnTo>
                    <a:pt x="348" y="5262"/>
                  </a:lnTo>
                  <a:lnTo>
                    <a:pt x="401" y="4953"/>
                  </a:lnTo>
                  <a:lnTo>
                    <a:pt x="713" y="5007"/>
                  </a:lnTo>
                  <a:lnTo>
                    <a:pt x="773" y="4668"/>
                  </a:lnTo>
                  <a:lnTo>
                    <a:pt x="1279" y="4755"/>
                  </a:lnTo>
                  <a:lnTo>
                    <a:pt x="1450" y="4309"/>
                  </a:lnTo>
                  <a:lnTo>
                    <a:pt x="1034" y="4060"/>
                  </a:lnTo>
                  <a:lnTo>
                    <a:pt x="1124" y="3533"/>
                  </a:lnTo>
                  <a:lnTo>
                    <a:pt x="1675" y="3629"/>
                  </a:lnTo>
                  <a:lnTo>
                    <a:pt x="1990" y="3224"/>
                  </a:lnTo>
                  <a:lnTo>
                    <a:pt x="1609" y="2948"/>
                  </a:lnTo>
                  <a:lnTo>
                    <a:pt x="1696" y="2457"/>
                  </a:lnTo>
                  <a:lnTo>
                    <a:pt x="2157" y="2529"/>
                  </a:lnTo>
                  <a:lnTo>
                    <a:pt x="2556" y="2007"/>
                  </a:lnTo>
                  <a:lnTo>
                    <a:pt x="1966" y="1624"/>
                  </a:lnTo>
                  <a:lnTo>
                    <a:pt x="2586" y="1222"/>
                  </a:lnTo>
                  <a:lnTo>
                    <a:pt x="2307" y="806"/>
                  </a:lnTo>
                  <a:lnTo>
                    <a:pt x="2880" y="590"/>
                  </a:lnTo>
                  <a:lnTo>
                    <a:pt x="2556" y="251"/>
                  </a:lnTo>
                  <a:lnTo>
                    <a:pt x="2730" y="9"/>
                  </a:lnTo>
                  <a:lnTo>
                    <a:pt x="2877" y="593"/>
                  </a:lnTo>
                  <a:lnTo>
                    <a:pt x="3227" y="72"/>
                  </a:lnTo>
                  <a:lnTo>
                    <a:pt x="3647" y="251"/>
                  </a:lnTo>
                  <a:lnTo>
                    <a:pt x="3934" y="414"/>
                  </a:lnTo>
                  <a:lnTo>
                    <a:pt x="4375" y="716"/>
                  </a:lnTo>
                  <a:lnTo>
                    <a:pt x="4645" y="902"/>
                  </a:lnTo>
                  <a:lnTo>
                    <a:pt x="5070" y="1271"/>
                  </a:lnTo>
                  <a:lnTo>
                    <a:pt x="5337" y="1678"/>
                  </a:lnTo>
                  <a:lnTo>
                    <a:pt x="5540" y="1906"/>
                  </a:lnTo>
                  <a:lnTo>
                    <a:pt x="5672" y="2373"/>
                  </a:lnTo>
                  <a:lnTo>
                    <a:pt x="5732" y="2715"/>
                  </a:lnTo>
                  <a:lnTo>
                    <a:pt x="5666" y="3209"/>
                  </a:lnTo>
                  <a:lnTo>
                    <a:pt x="5540" y="3605"/>
                  </a:lnTo>
                  <a:lnTo>
                    <a:pt x="5547" y="360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1" name="Freeform 193"/>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2" name="Freeform 194"/>
            <p:cNvSpPr>
              <a:spLocks noChangeArrowheads="1"/>
            </p:cNvSpPr>
            <p:nvPr/>
          </p:nvSpPr>
          <p:spPr bwMode="auto">
            <a:xfrm>
              <a:off x="8232775" y="1135063"/>
              <a:ext cx="541338" cy="163512"/>
            </a:xfrm>
            <a:custGeom>
              <a:avLst/>
              <a:gdLst>
                <a:gd name="T0" fmla="*/ 1501 w 1502"/>
                <a:gd name="T1" fmla="*/ 447 h 454"/>
                <a:gd name="T2" fmla="*/ 1007 w 1502"/>
                <a:gd name="T3" fmla="*/ 381 h 454"/>
                <a:gd name="T4" fmla="*/ 515 w 1502"/>
                <a:gd name="T5" fmla="*/ 198 h 454"/>
                <a:gd name="T6" fmla="*/ 0 w 1502"/>
                <a:gd name="T7" fmla="*/ 0 h 454"/>
                <a:gd name="T8" fmla="*/ 0 w 1502"/>
                <a:gd name="T9" fmla="*/ 3 h 454"/>
                <a:gd name="T10" fmla="*/ 512 w 1502"/>
                <a:gd name="T11" fmla="*/ 201 h 454"/>
                <a:gd name="T12" fmla="*/ 1004 w 1502"/>
                <a:gd name="T13" fmla="*/ 387 h 454"/>
                <a:gd name="T14" fmla="*/ 1501 w 1502"/>
                <a:gd name="T15" fmla="*/ 453 h 454"/>
                <a:gd name="T16" fmla="*/ 1501 w 1502"/>
                <a:gd name="T17" fmla="*/ 44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2" h="454">
                  <a:moveTo>
                    <a:pt x="1501" y="447"/>
                  </a:moveTo>
                  <a:lnTo>
                    <a:pt x="1007" y="381"/>
                  </a:lnTo>
                  <a:lnTo>
                    <a:pt x="515" y="198"/>
                  </a:lnTo>
                  <a:lnTo>
                    <a:pt x="0" y="0"/>
                  </a:lnTo>
                  <a:lnTo>
                    <a:pt x="0" y="3"/>
                  </a:lnTo>
                  <a:lnTo>
                    <a:pt x="512" y="201"/>
                  </a:lnTo>
                  <a:lnTo>
                    <a:pt x="1004" y="387"/>
                  </a:lnTo>
                  <a:lnTo>
                    <a:pt x="1501" y="453"/>
                  </a:lnTo>
                  <a:lnTo>
                    <a:pt x="1501" y="447"/>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3" name="Freeform 195"/>
            <p:cNvSpPr>
              <a:spLocks noChangeArrowheads="1"/>
            </p:cNvSpPr>
            <p:nvPr/>
          </p:nvSpPr>
          <p:spPr bwMode="auto">
            <a:xfrm>
              <a:off x="9055099" y="1728788"/>
              <a:ext cx="411164" cy="1160462"/>
            </a:xfrm>
            <a:custGeom>
              <a:avLst/>
              <a:gdLst>
                <a:gd name="T0" fmla="*/ 345 w 1143"/>
                <a:gd name="T1" fmla="*/ 2699 h 3222"/>
                <a:gd name="T2" fmla="*/ 426 w 1143"/>
                <a:gd name="T3" fmla="*/ 2849 h 3222"/>
                <a:gd name="T4" fmla="*/ 0 w 1143"/>
                <a:gd name="T5" fmla="*/ 2822 h 3222"/>
                <a:gd name="T6" fmla="*/ 399 w 1143"/>
                <a:gd name="T7" fmla="*/ 3221 h 3222"/>
                <a:gd name="T8" fmla="*/ 432 w 1143"/>
                <a:gd name="T9" fmla="*/ 2852 h 3222"/>
                <a:gd name="T10" fmla="*/ 887 w 1143"/>
                <a:gd name="T11" fmla="*/ 2516 h 3222"/>
                <a:gd name="T12" fmla="*/ 884 w 1143"/>
                <a:gd name="T13" fmla="*/ 2094 h 3222"/>
                <a:gd name="T14" fmla="*/ 1142 w 1143"/>
                <a:gd name="T15" fmla="*/ 1770 h 3222"/>
                <a:gd name="T16" fmla="*/ 1010 w 1143"/>
                <a:gd name="T17" fmla="*/ 1378 h 3222"/>
                <a:gd name="T18" fmla="*/ 1037 w 1143"/>
                <a:gd name="T19" fmla="*/ 698 h 3222"/>
                <a:gd name="T20" fmla="*/ 899 w 1143"/>
                <a:gd name="T21" fmla="*/ 167 h 3222"/>
                <a:gd name="T22" fmla="*/ 1064 w 1143"/>
                <a:gd name="T23" fmla="*/ 3 h 3222"/>
                <a:gd name="T24" fmla="*/ 1061 w 1143"/>
                <a:gd name="T25" fmla="*/ 0 h 3222"/>
                <a:gd name="T26" fmla="*/ 893 w 1143"/>
                <a:gd name="T27" fmla="*/ 164 h 3222"/>
                <a:gd name="T28" fmla="*/ 1031 w 1143"/>
                <a:gd name="T29" fmla="*/ 698 h 3222"/>
                <a:gd name="T30" fmla="*/ 1004 w 1143"/>
                <a:gd name="T31" fmla="*/ 1378 h 3222"/>
                <a:gd name="T32" fmla="*/ 1136 w 1143"/>
                <a:gd name="T33" fmla="*/ 1770 h 3222"/>
                <a:gd name="T34" fmla="*/ 881 w 1143"/>
                <a:gd name="T35" fmla="*/ 2094 h 3222"/>
                <a:gd name="T36" fmla="*/ 884 w 1143"/>
                <a:gd name="T37" fmla="*/ 2516 h 3222"/>
                <a:gd name="T38" fmla="*/ 426 w 1143"/>
                <a:gd name="T39" fmla="*/ 2849 h 3222"/>
                <a:gd name="T40" fmla="*/ 396 w 1143"/>
                <a:gd name="T41" fmla="*/ 3212 h 3222"/>
                <a:gd name="T42" fmla="*/ 9 w 1143"/>
                <a:gd name="T43" fmla="*/ 2828 h 3222"/>
                <a:gd name="T44" fmla="*/ 432 w 1143"/>
                <a:gd name="T45" fmla="*/ 2855 h 3222"/>
                <a:gd name="T46" fmla="*/ 351 w 1143"/>
                <a:gd name="T47" fmla="*/ 2697 h 3222"/>
                <a:gd name="T48" fmla="*/ 345 w 1143"/>
                <a:gd name="T49" fmla="*/ 2699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222">
                  <a:moveTo>
                    <a:pt x="345" y="2699"/>
                  </a:moveTo>
                  <a:lnTo>
                    <a:pt x="426" y="2849"/>
                  </a:lnTo>
                  <a:lnTo>
                    <a:pt x="0" y="2822"/>
                  </a:lnTo>
                  <a:lnTo>
                    <a:pt x="399" y="3221"/>
                  </a:lnTo>
                  <a:lnTo>
                    <a:pt x="432" y="2852"/>
                  </a:lnTo>
                  <a:lnTo>
                    <a:pt x="887" y="2516"/>
                  </a:lnTo>
                  <a:lnTo>
                    <a:pt x="884" y="2094"/>
                  </a:lnTo>
                  <a:lnTo>
                    <a:pt x="1142" y="1770"/>
                  </a:lnTo>
                  <a:lnTo>
                    <a:pt x="1010" y="1378"/>
                  </a:lnTo>
                  <a:lnTo>
                    <a:pt x="1037" y="698"/>
                  </a:lnTo>
                  <a:lnTo>
                    <a:pt x="899" y="167"/>
                  </a:lnTo>
                  <a:lnTo>
                    <a:pt x="1064" y="3"/>
                  </a:lnTo>
                  <a:lnTo>
                    <a:pt x="1061" y="0"/>
                  </a:lnTo>
                  <a:lnTo>
                    <a:pt x="893" y="164"/>
                  </a:lnTo>
                  <a:lnTo>
                    <a:pt x="1031" y="698"/>
                  </a:lnTo>
                  <a:lnTo>
                    <a:pt x="1004" y="1378"/>
                  </a:lnTo>
                  <a:lnTo>
                    <a:pt x="1136" y="1770"/>
                  </a:lnTo>
                  <a:lnTo>
                    <a:pt x="881" y="2094"/>
                  </a:lnTo>
                  <a:lnTo>
                    <a:pt x="884" y="2516"/>
                  </a:lnTo>
                  <a:lnTo>
                    <a:pt x="426" y="2849"/>
                  </a:lnTo>
                  <a:lnTo>
                    <a:pt x="396" y="3212"/>
                  </a:lnTo>
                  <a:lnTo>
                    <a:pt x="9" y="2828"/>
                  </a:lnTo>
                  <a:lnTo>
                    <a:pt x="432" y="2855"/>
                  </a:lnTo>
                  <a:lnTo>
                    <a:pt x="351" y="2697"/>
                  </a:lnTo>
                  <a:lnTo>
                    <a:pt x="345" y="26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4" name="Freeform 196"/>
            <p:cNvSpPr>
              <a:spLocks noChangeArrowheads="1"/>
            </p:cNvSpPr>
            <p:nvPr/>
          </p:nvSpPr>
          <p:spPr bwMode="auto">
            <a:xfrm>
              <a:off x="9097963" y="2800349"/>
              <a:ext cx="271462" cy="134938"/>
            </a:xfrm>
            <a:custGeom>
              <a:avLst/>
              <a:gdLst>
                <a:gd name="T0" fmla="*/ 749 w 753"/>
                <a:gd name="T1" fmla="*/ 0 h 373"/>
                <a:gd name="T2" fmla="*/ 273 w 753"/>
                <a:gd name="T3" fmla="*/ 240 h 373"/>
                <a:gd name="T4" fmla="*/ 273 w 753"/>
                <a:gd name="T5" fmla="*/ 240 h 373"/>
                <a:gd name="T6" fmla="*/ 273 w 753"/>
                <a:gd name="T7" fmla="*/ 240 h 373"/>
                <a:gd name="T8" fmla="*/ 0 w 753"/>
                <a:gd name="T9" fmla="*/ 369 h 373"/>
                <a:gd name="T10" fmla="*/ 3 w 753"/>
                <a:gd name="T11" fmla="*/ 372 h 373"/>
                <a:gd name="T12" fmla="*/ 276 w 753"/>
                <a:gd name="T13" fmla="*/ 243 h 373"/>
                <a:gd name="T14" fmla="*/ 752 w 753"/>
                <a:gd name="T15" fmla="*/ 3 h 373"/>
                <a:gd name="T16" fmla="*/ 749 w 753"/>
                <a:gd name="T1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373">
                  <a:moveTo>
                    <a:pt x="749" y="0"/>
                  </a:moveTo>
                  <a:lnTo>
                    <a:pt x="273" y="240"/>
                  </a:lnTo>
                  <a:lnTo>
                    <a:pt x="273" y="240"/>
                  </a:lnTo>
                  <a:lnTo>
                    <a:pt x="273" y="240"/>
                  </a:lnTo>
                  <a:lnTo>
                    <a:pt x="0" y="369"/>
                  </a:lnTo>
                  <a:lnTo>
                    <a:pt x="3" y="372"/>
                  </a:lnTo>
                  <a:lnTo>
                    <a:pt x="276" y="243"/>
                  </a:lnTo>
                  <a:lnTo>
                    <a:pt x="752" y="3"/>
                  </a:lnTo>
                  <a:lnTo>
                    <a:pt x="74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 name="Freeform 197"/>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 name="T8" fmla="*/ 420 w 421"/>
                <a:gd name="T9" fmla="*/ 108 h 111"/>
              </a:gdLst>
              <a:ahLst/>
              <a:cxnLst>
                <a:cxn ang="0">
                  <a:pos x="T0" y="T1"/>
                </a:cxn>
                <a:cxn ang="0">
                  <a:pos x="T2" y="T3"/>
                </a:cxn>
                <a:cxn ang="0">
                  <a:pos x="T4" y="T5"/>
                </a:cxn>
                <a:cxn ang="0">
                  <a:pos x="T6" y="T7"/>
                </a:cxn>
                <a:cxn ang="0">
                  <a:pos x="T8" y="T9"/>
                </a:cxn>
              </a:cxnLst>
              <a:rect l="0" t="0" r="r" b="b"/>
              <a:pathLst>
                <a:path w="421" h="111">
                  <a:moveTo>
                    <a:pt x="420" y="108"/>
                  </a:moveTo>
                  <a:lnTo>
                    <a:pt x="0" y="0"/>
                  </a:lnTo>
                  <a:lnTo>
                    <a:pt x="0" y="3"/>
                  </a:lnTo>
                  <a:lnTo>
                    <a:pt x="420" y="110"/>
                  </a:lnTo>
                  <a:lnTo>
                    <a:pt x="420" y="10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 name="Freeform 198"/>
            <p:cNvSpPr>
              <a:spLocks noChangeArrowheads="1"/>
            </p:cNvSpPr>
            <p:nvPr/>
          </p:nvSpPr>
          <p:spPr bwMode="auto">
            <a:xfrm>
              <a:off x="8389938" y="1673225"/>
              <a:ext cx="150812" cy="39688"/>
            </a:xfrm>
            <a:custGeom>
              <a:avLst/>
              <a:gdLst>
                <a:gd name="T0" fmla="*/ 420 w 421"/>
                <a:gd name="T1" fmla="*/ 108 h 111"/>
                <a:gd name="T2" fmla="*/ 0 w 421"/>
                <a:gd name="T3" fmla="*/ 0 h 111"/>
                <a:gd name="T4" fmla="*/ 0 w 421"/>
                <a:gd name="T5" fmla="*/ 3 h 111"/>
                <a:gd name="T6" fmla="*/ 420 w 421"/>
                <a:gd name="T7" fmla="*/ 110 h 111"/>
              </a:gdLst>
              <a:ahLst/>
              <a:cxnLst>
                <a:cxn ang="0">
                  <a:pos x="T0" y="T1"/>
                </a:cxn>
                <a:cxn ang="0">
                  <a:pos x="T2" y="T3"/>
                </a:cxn>
                <a:cxn ang="0">
                  <a:pos x="T4" y="T5"/>
                </a:cxn>
                <a:cxn ang="0">
                  <a:pos x="T6" y="T7"/>
                </a:cxn>
              </a:cxnLst>
              <a:rect l="0" t="0" r="r" b="b"/>
              <a:pathLst>
                <a:path w="421" h="111">
                  <a:moveTo>
                    <a:pt x="420" y="108"/>
                  </a:moveTo>
                  <a:lnTo>
                    <a:pt x="0" y="0"/>
                  </a:lnTo>
                  <a:lnTo>
                    <a:pt x="0" y="3"/>
                  </a:lnTo>
                  <a:lnTo>
                    <a:pt x="420" y="11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07" name="Freeform 199"/>
            <p:cNvSpPr>
              <a:spLocks noChangeArrowheads="1"/>
            </p:cNvSpPr>
            <p:nvPr/>
          </p:nvSpPr>
          <p:spPr bwMode="auto">
            <a:xfrm>
              <a:off x="5741988" y="2200275"/>
              <a:ext cx="36512" cy="84138"/>
            </a:xfrm>
            <a:custGeom>
              <a:avLst/>
              <a:gdLst>
                <a:gd name="T0" fmla="*/ 96 w 100"/>
                <a:gd name="T1" fmla="*/ 45 h 235"/>
                <a:gd name="T2" fmla="*/ 66 w 100"/>
                <a:gd name="T3" fmla="*/ 216 h 235"/>
                <a:gd name="T4" fmla="*/ 6 w 100"/>
                <a:gd name="T5" fmla="*/ 0 h 235"/>
                <a:gd name="T6" fmla="*/ 0 w 100"/>
                <a:gd name="T7" fmla="*/ 0 h 235"/>
                <a:gd name="T8" fmla="*/ 66 w 100"/>
                <a:gd name="T9" fmla="*/ 234 h 235"/>
                <a:gd name="T10" fmla="*/ 99 w 100"/>
                <a:gd name="T11" fmla="*/ 45 h 235"/>
                <a:gd name="T12" fmla="*/ 96 w 100"/>
                <a:gd name="T13" fmla="*/ 45 h 235"/>
              </a:gdLst>
              <a:ahLst/>
              <a:cxnLst>
                <a:cxn ang="0">
                  <a:pos x="T0" y="T1"/>
                </a:cxn>
                <a:cxn ang="0">
                  <a:pos x="T2" y="T3"/>
                </a:cxn>
                <a:cxn ang="0">
                  <a:pos x="T4" y="T5"/>
                </a:cxn>
                <a:cxn ang="0">
                  <a:pos x="T6" y="T7"/>
                </a:cxn>
                <a:cxn ang="0">
                  <a:pos x="T8" y="T9"/>
                </a:cxn>
                <a:cxn ang="0">
                  <a:pos x="T10" y="T11"/>
                </a:cxn>
                <a:cxn ang="0">
                  <a:pos x="T12" y="T13"/>
                </a:cxn>
              </a:cxnLst>
              <a:rect l="0" t="0" r="r" b="b"/>
              <a:pathLst>
                <a:path w="100" h="235">
                  <a:moveTo>
                    <a:pt x="96" y="45"/>
                  </a:moveTo>
                  <a:lnTo>
                    <a:pt x="66" y="216"/>
                  </a:lnTo>
                  <a:lnTo>
                    <a:pt x="6" y="0"/>
                  </a:lnTo>
                  <a:lnTo>
                    <a:pt x="0" y="0"/>
                  </a:lnTo>
                  <a:lnTo>
                    <a:pt x="66" y="234"/>
                  </a:lnTo>
                  <a:lnTo>
                    <a:pt x="99" y="45"/>
                  </a:lnTo>
                  <a:lnTo>
                    <a:pt x="96" y="4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8" name="Freeform 200"/>
            <p:cNvSpPr>
              <a:spLocks noChangeArrowheads="1"/>
            </p:cNvSpPr>
            <p:nvPr/>
          </p:nvSpPr>
          <p:spPr bwMode="auto">
            <a:xfrm>
              <a:off x="8194674" y="1738312"/>
              <a:ext cx="187325" cy="192087"/>
            </a:xfrm>
            <a:custGeom>
              <a:avLst/>
              <a:gdLst>
                <a:gd name="T0" fmla="*/ 285 w 522"/>
                <a:gd name="T1" fmla="*/ 441 h 532"/>
                <a:gd name="T2" fmla="*/ 264 w 522"/>
                <a:gd name="T3" fmla="*/ 444 h 532"/>
                <a:gd name="T4" fmla="*/ 180 w 522"/>
                <a:gd name="T5" fmla="*/ 516 h 532"/>
                <a:gd name="T6" fmla="*/ 264 w 522"/>
                <a:gd name="T7" fmla="*/ 531 h 532"/>
                <a:gd name="T8" fmla="*/ 264 w 522"/>
                <a:gd name="T9" fmla="*/ 531 h 532"/>
                <a:gd name="T10" fmla="*/ 273 w 522"/>
                <a:gd name="T11" fmla="*/ 531 h 532"/>
                <a:gd name="T12" fmla="*/ 357 w 522"/>
                <a:gd name="T13" fmla="*/ 417 h 532"/>
                <a:gd name="T14" fmla="*/ 279 w 522"/>
                <a:gd name="T15" fmla="*/ 531 h 532"/>
                <a:gd name="T16" fmla="*/ 330 w 522"/>
                <a:gd name="T17" fmla="*/ 522 h 532"/>
                <a:gd name="T18" fmla="*/ 357 w 522"/>
                <a:gd name="T19" fmla="*/ 417 h 532"/>
                <a:gd name="T20" fmla="*/ 360 w 522"/>
                <a:gd name="T21" fmla="*/ 414 h 532"/>
                <a:gd name="T22" fmla="*/ 408 w 522"/>
                <a:gd name="T23" fmla="*/ 486 h 532"/>
                <a:gd name="T24" fmla="*/ 405 w 522"/>
                <a:gd name="T25" fmla="*/ 372 h 532"/>
                <a:gd name="T26" fmla="*/ 390 w 522"/>
                <a:gd name="T27" fmla="*/ 390 h 532"/>
                <a:gd name="T28" fmla="*/ 434 w 522"/>
                <a:gd name="T29" fmla="*/ 465 h 532"/>
                <a:gd name="T30" fmla="*/ 477 w 522"/>
                <a:gd name="T31" fmla="*/ 420 h 532"/>
                <a:gd name="T32" fmla="*/ 0 w 522"/>
                <a:gd name="T33" fmla="*/ 270 h 532"/>
                <a:gd name="T34" fmla="*/ 3 w 522"/>
                <a:gd name="T35" fmla="*/ 318 h 532"/>
                <a:gd name="T36" fmla="*/ 6 w 522"/>
                <a:gd name="T37" fmla="*/ 330 h 532"/>
                <a:gd name="T38" fmla="*/ 33 w 522"/>
                <a:gd name="T39" fmla="*/ 396 h 532"/>
                <a:gd name="T40" fmla="*/ 75 w 522"/>
                <a:gd name="T41" fmla="*/ 453 h 532"/>
                <a:gd name="T42" fmla="*/ 150 w 522"/>
                <a:gd name="T43" fmla="*/ 504 h 532"/>
                <a:gd name="T44" fmla="*/ 240 w 522"/>
                <a:gd name="T45" fmla="*/ 441 h 532"/>
                <a:gd name="T46" fmla="*/ 159 w 522"/>
                <a:gd name="T47" fmla="*/ 411 h 532"/>
                <a:gd name="T48" fmla="*/ 117 w 522"/>
                <a:gd name="T49" fmla="*/ 366 h 532"/>
                <a:gd name="T50" fmla="*/ 87 w 522"/>
                <a:gd name="T51" fmla="*/ 273 h 532"/>
                <a:gd name="T52" fmla="*/ 0 w 522"/>
                <a:gd name="T53" fmla="*/ 225 h 532"/>
                <a:gd name="T54" fmla="*/ 0 w 522"/>
                <a:gd name="T55" fmla="*/ 225 h 532"/>
                <a:gd name="T56" fmla="*/ 75 w 522"/>
                <a:gd name="T57" fmla="*/ 78 h 532"/>
                <a:gd name="T58" fmla="*/ 30 w 522"/>
                <a:gd name="T59" fmla="*/ 141 h 532"/>
                <a:gd name="T60" fmla="*/ 18 w 522"/>
                <a:gd name="T61" fmla="*/ 252 h 532"/>
                <a:gd name="T62" fmla="*/ 87 w 522"/>
                <a:gd name="T63" fmla="*/ 267 h 532"/>
                <a:gd name="T64" fmla="*/ 87 w 522"/>
                <a:gd name="T65" fmla="*/ 264 h 532"/>
                <a:gd name="T66" fmla="*/ 99 w 522"/>
                <a:gd name="T67" fmla="*/ 195 h 532"/>
                <a:gd name="T68" fmla="*/ 138 w 522"/>
                <a:gd name="T69" fmla="*/ 141 h 532"/>
                <a:gd name="T70" fmla="*/ 447 w 522"/>
                <a:gd name="T71" fmla="*/ 75 h 532"/>
                <a:gd name="T72" fmla="*/ 423 w 522"/>
                <a:gd name="T73" fmla="*/ 186 h 532"/>
                <a:gd name="T74" fmla="*/ 441 w 522"/>
                <a:gd name="T75" fmla="*/ 261 h 532"/>
                <a:gd name="T76" fmla="*/ 510 w 522"/>
                <a:gd name="T77" fmla="*/ 171 h 532"/>
                <a:gd name="T78" fmla="*/ 449 w 522"/>
                <a:gd name="T79" fmla="*/ 78 h 532"/>
                <a:gd name="T80" fmla="*/ 228 w 522"/>
                <a:gd name="T81" fmla="*/ 3 h 532"/>
                <a:gd name="T82" fmla="*/ 147 w 522"/>
                <a:gd name="T83" fmla="*/ 27 h 532"/>
                <a:gd name="T84" fmla="*/ 141 w 522"/>
                <a:gd name="T85" fmla="*/ 135 h 532"/>
                <a:gd name="T86" fmla="*/ 195 w 522"/>
                <a:gd name="T87" fmla="*/ 102 h 532"/>
                <a:gd name="T88" fmla="*/ 228 w 522"/>
                <a:gd name="T89" fmla="*/ 3 h 532"/>
                <a:gd name="T90" fmla="*/ 264 w 522"/>
                <a:gd name="T91" fmla="*/ 0 h 532"/>
                <a:gd name="T92" fmla="*/ 264 w 522"/>
                <a:gd name="T93" fmla="*/ 0 h 532"/>
                <a:gd name="T94" fmla="*/ 261 w 522"/>
                <a:gd name="T95" fmla="*/ 87 h 532"/>
                <a:gd name="T96" fmla="*/ 264 w 522"/>
                <a:gd name="T97" fmla="*/ 87 h 532"/>
                <a:gd name="T98" fmla="*/ 300 w 522"/>
                <a:gd name="T99" fmla="*/ 90 h 532"/>
                <a:gd name="T100" fmla="*/ 390 w 522"/>
                <a:gd name="T101" fmla="*/ 138 h 532"/>
                <a:gd name="T102" fmla="*/ 444 w 522"/>
                <a:gd name="T103" fmla="*/ 72 h 532"/>
                <a:gd name="T104" fmla="*/ 408 w 522"/>
                <a:gd name="T105" fmla="*/ 43 h 532"/>
                <a:gd name="T106" fmla="*/ 339 w 522"/>
                <a:gd name="T107" fmla="*/ 12 h 532"/>
                <a:gd name="T108" fmla="*/ 264 w 522"/>
                <a:gd name="T10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2" h="532">
                  <a:moveTo>
                    <a:pt x="303" y="438"/>
                  </a:moveTo>
                  <a:lnTo>
                    <a:pt x="303" y="438"/>
                  </a:lnTo>
                  <a:lnTo>
                    <a:pt x="285" y="441"/>
                  </a:lnTo>
                  <a:lnTo>
                    <a:pt x="264" y="444"/>
                  </a:lnTo>
                  <a:lnTo>
                    <a:pt x="264" y="444"/>
                  </a:lnTo>
                  <a:lnTo>
                    <a:pt x="264" y="444"/>
                  </a:lnTo>
                  <a:lnTo>
                    <a:pt x="264" y="444"/>
                  </a:lnTo>
                  <a:lnTo>
                    <a:pt x="246" y="441"/>
                  </a:lnTo>
                  <a:lnTo>
                    <a:pt x="180" y="516"/>
                  </a:lnTo>
                  <a:lnTo>
                    <a:pt x="180" y="516"/>
                  </a:lnTo>
                  <a:lnTo>
                    <a:pt x="222" y="528"/>
                  </a:lnTo>
                  <a:lnTo>
                    <a:pt x="264" y="531"/>
                  </a:lnTo>
                  <a:lnTo>
                    <a:pt x="264" y="531"/>
                  </a:lnTo>
                  <a:lnTo>
                    <a:pt x="264" y="531"/>
                  </a:lnTo>
                  <a:lnTo>
                    <a:pt x="264" y="531"/>
                  </a:lnTo>
                  <a:lnTo>
                    <a:pt x="264" y="531"/>
                  </a:lnTo>
                  <a:lnTo>
                    <a:pt x="264" y="531"/>
                  </a:lnTo>
                  <a:lnTo>
                    <a:pt x="273" y="531"/>
                  </a:lnTo>
                  <a:lnTo>
                    <a:pt x="303" y="438"/>
                  </a:lnTo>
                  <a:close/>
                  <a:moveTo>
                    <a:pt x="357" y="417"/>
                  </a:moveTo>
                  <a:lnTo>
                    <a:pt x="357" y="417"/>
                  </a:lnTo>
                  <a:lnTo>
                    <a:pt x="333" y="429"/>
                  </a:lnTo>
                  <a:lnTo>
                    <a:pt x="306" y="438"/>
                  </a:lnTo>
                  <a:lnTo>
                    <a:pt x="279" y="531"/>
                  </a:lnTo>
                  <a:lnTo>
                    <a:pt x="279" y="531"/>
                  </a:lnTo>
                  <a:lnTo>
                    <a:pt x="303" y="528"/>
                  </a:lnTo>
                  <a:lnTo>
                    <a:pt x="330" y="522"/>
                  </a:lnTo>
                  <a:lnTo>
                    <a:pt x="354" y="513"/>
                  </a:lnTo>
                  <a:lnTo>
                    <a:pt x="375" y="504"/>
                  </a:lnTo>
                  <a:lnTo>
                    <a:pt x="357" y="417"/>
                  </a:lnTo>
                  <a:close/>
                  <a:moveTo>
                    <a:pt x="383" y="396"/>
                  </a:moveTo>
                  <a:lnTo>
                    <a:pt x="383" y="396"/>
                  </a:lnTo>
                  <a:lnTo>
                    <a:pt x="360" y="414"/>
                  </a:lnTo>
                  <a:lnTo>
                    <a:pt x="380" y="504"/>
                  </a:lnTo>
                  <a:lnTo>
                    <a:pt x="380" y="504"/>
                  </a:lnTo>
                  <a:lnTo>
                    <a:pt x="408" y="486"/>
                  </a:lnTo>
                  <a:lnTo>
                    <a:pt x="431" y="468"/>
                  </a:lnTo>
                  <a:lnTo>
                    <a:pt x="383" y="396"/>
                  </a:lnTo>
                  <a:close/>
                  <a:moveTo>
                    <a:pt x="405" y="372"/>
                  </a:moveTo>
                  <a:lnTo>
                    <a:pt x="405" y="372"/>
                  </a:lnTo>
                  <a:lnTo>
                    <a:pt x="390" y="390"/>
                  </a:lnTo>
                  <a:lnTo>
                    <a:pt x="390" y="390"/>
                  </a:lnTo>
                  <a:lnTo>
                    <a:pt x="387" y="393"/>
                  </a:lnTo>
                  <a:lnTo>
                    <a:pt x="434" y="465"/>
                  </a:lnTo>
                  <a:lnTo>
                    <a:pt x="434" y="465"/>
                  </a:lnTo>
                  <a:lnTo>
                    <a:pt x="449" y="453"/>
                  </a:lnTo>
                  <a:lnTo>
                    <a:pt x="449" y="453"/>
                  </a:lnTo>
                  <a:lnTo>
                    <a:pt x="477" y="420"/>
                  </a:lnTo>
                  <a:lnTo>
                    <a:pt x="405" y="372"/>
                  </a:lnTo>
                  <a:close/>
                  <a:moveTo>
                    <a:pt x="15" y="258"/>
                  </a:moveTo>
                  <a:lnTo>
                    <a:pt x="0" y="270"/>
                  </a:lnTo>
                  <a:lnTo>
                    <a:pt x="0" y="270"/>
                  </a:lnTo>
                  <a:lnTo>
                    <a:pt x="0" y="294"/>
                  </a:lnTo>
                  <a:lnTo>
                    <a:pt x="3" y="318"/>
                  </a:lnTo>
                  <a:lnTo>
                    <a:pt x="15" y="258"/>
                  </a:lnTo>
                  <a:close/>
                  <a:moveTo>
                    <a:pt x="18" y="258"/>
                  </a:moveTo>
                  <a:lnTo>
                    <a:pt x="6" y="330"/>
                  </a:lnTo>
                  <a:lnTo>
                    <a:pt x="6" y="330"/>
                  </a:lnTo>
                  <a:lnTo>
                    <a:pt x="18" y="363"/>
                  </a:lnTo>
                  <a:lnTo>
                    <a:pt x="33" y="396"/>
                  </a:lnTo>
                  <a:lnTo>
                    <a:pt x="54" y="426"/>
                  </a:lnTo>
                  <a:lnTo>
                    <a:pt x="75" y="453"/>
                  </a:lnTo>
                  <a:lnTo>
                    <a:pt x="75" y="453"/>
                  </a:lnTo>
                  <a:lnTo>
                    <a:pt x="99" y="471"/>
                  </a:lnTo>
                  <a:lnTo>
                    <a:pt x="123" y="489"/>
                  </a:lnTo>
                  <a:lnTo>
                    <a:pt x="150" y="504"/>
                  </a:lnTo>
                  <a:lnTo>
                    <a:pt x="177" y="516"/>
                  </a:lnTo>
                  <a:lnTo>
                    <a:pt x="240" y="441"/>
                  </a:lnTo>
                  <a:lnTo>
                    <a:pt x="240" y="441"/>
                  </a:lnTo>
                  <a:lnTo>
                    <a:pt x="210" y="435"/>
                  </a:lnTo>
                  <a:lnTo>
                    <a:pt x="183" y="423"/>
                  </a:lnTo>
                  <a:lnTo>
                    <a:pt x="159" y="411"/>
                  </a:lnTo>
                  <a:lnTo>
                    <a:pt x="138" y="390"/>
                  </a:lnTo>
                  <a:lnTo>
                    <a:pt x="138" y="390"/>
                  </a:lnTo>
                  <a:lnTo>
                    <a:pt x="117" y="366"/>
                  </a:lnTo>
                  <a:lnTo>
                    <a:pt x="102" y="339"/>
                  </a:lnTo>
                  <a:lnTo>
                    <a:pt x="90" y="306"/>
                  </a:lnTo>
                  <a:lnTo>
                    <a:pt x="87" y="273"/>
                  </a:lnTo>
                  <a:lnTo>
                    <a:pt x="18" y="258"/>
                  </a:lnTo>
                  <a:close/>
                  <a:moveTo>
                    <a:pt x="0" y="225"/>
                  </a:moveTo>
                  <a:lnTo>
                    <a:pt x="0" y="225"/>
                  </a:lnTo>
                  <a:lnTo>
                    <a:pt x="0" y="264"/>
                  </a:lnTo>
                  <a:lnTo>
                    <a:pt x="15" y="255"/>
                  </a:lnTo>
                  <a:lnTo>
                    <a:pt x="0" y="225"/>
                  </a:lnTo>
                  <a:close/>
                  <a:moveTo>
                    <a:pt x="75" y="78"/>
                  </a:moveTo>
                  <a:lnTo>
                    <a:pt x="75" y="78"/>
                  </a:lnTo>
                  <a:lnTo>
                    <a:pt x="75" y="78"/>
                  </a:lnTo>
                  <a:lnTo>
                    <a:pt x="75" y="78"/>
                  </a:lnTo>
                  <a:lnTo>
                    <a:pt x="51" y="108"/>
                  </a:lnTo>
                  <a:lnTo>
                    <a:pt x="30" y="141"/>
                  </a:lnTo>
                  <a:lnTo>
                    <a:pt x="12" y="180"/>
                  </a:lnTo>
                  <a:lnTo>
                    <a:pt x="3" y="219"/>
                  </a:lnTo>
                  <a:lnTo>
                    <a:pt x="18" y="252"/>
                  </a:lnTo>
                  <a:lnTo>
                    <a:pt x="87" y="270"/>
                  </a:lnTo>
                  <a:lnTo>
                    <a:pt x="87" y="270"/>
                  </a:lnTo>
                  <a:lnTo>
                    <a:pt x="87" y="267"/>
                  </a:lnTo>
                  <a:lnTo>
                    <a:pt x="87" y="264"/>
                  </a:lnTo>
                  <a:lnTo>
                    <a:pt x="87" y="264"/>
                  </a:lnTo>
                  <a:lnTo>
                    <a:pt x="87" y="264"/>
                  </a:lnTo>
                  <a:lnTo>
                    <a:pt x="87" y="246"/>
                  </a:lnTo>
                  <a:lnTo>
                    <a:pt x="90" y="228"/>
                  </a:lnTo>
                  <a:lnTo>
                    <a:pt x="99" y="195"/>
                  </a:lnTo>
                  <a:lnTo>
                    <a:pt x="117" y="165"/>
                  </a:lnTo>
                  <a:lnTo>
                    <a:pt x="138" y="141"/>
                  </a:lnTo>
                  <a:lnTo>
                    <a:pt x="138" y="141"/>
                  </a:lnTo>
                  <a:lnTo>
                    <a:pt x="138" y="138"/>
                  </a:lnTo>
                  <a:lnTo>
                    <a:pt x="75" y="78"/>
                  </a:lnTo>
                  <a:close/>
                  <a:moveTo>
                    <a:pt x="447" y="75"/>
                  </a:moveTo>
                  <a:lnTo>
                    <a:pt x="411" y="165"/>
                  </a:lnTo>
                  <a:lnTo>
                    <a:pt x="411" y="165"/>
                  </a:lnTo>
                  <a:lnTo>
                    <a:pt x="423" y="186"/>
                  </a:lnTo>
                  <a:lnTo>
                    <a:pt x="431" y="210"/>
                  </a:lnTo>
                  <a:lnTo>
                    <a:pt x="437" y="234"/>
                  </a:lnTo>
                  <a:lnTo>
                    <a:pt x="441" y="261"/>
                  </a:lnTo>
                  <a:lnTo>
                    <a:pt x="521" y="210"/>
                  </a:lnTo>
                  <a:lnTo>
                    <a:pt x="521" y="210"/>
                  </a:lnTo>
                  <a:lnTo>
                    <a:pt x="510" y="171"/>
                  </a:lnTo>
                  <a:lnTo>
                    <a:pt x="495" y="138"/>
                  </a:lnTo>
                  <a:lnTo>
                    <a:pt x="473" y="105"/>
                  </a:lnTo>
                  <a:lnTo>
                    <a:pt x="449" y="78"/>
                  </a:lnTo>
                  <a:lnTo>
                    <a:pt x="449" y="78"/>
                  </a:lnTo>
                  <a:lnTo>
                    <a:pt x="447" y="75"/>
                  </a:lnTo>
                  <a:close/>
                  <a:moveTo>
                    <a:pt x="228" y="3"/>
                  </a:moveTo>
                  <a:lnTo>
                    <a:pt x="228" y="3"/>
                  </a:lnTo>
                  <a:lnTo>
                    <a:pt x="186" y="12"/>
                  </a:lnTo>
                  <a:lnTo>
                    <a:pt x="147" y="27"/>
                  </a:lnTo>
                  <a:lnTo>
                    <a:pt x="111" y="48"/>
                  </a:lnTo>
                  <a:lnTo>
                    <a:pt x="78" y="75"/>
                  </a:lnTo>
                  <a:lnTo>
                    <a:pt x="141" y="135"/>
                  </a:lnTo>
                  <a:lnTo>
                    <a:pt x="141" y="135"/>
                  </a:lnTo>
                  <a:lnTo>
                    <a:pt x="165" y="117"/>
                  </a:lnTo>
                  <a:lnTo>
                    <a:pt x="195" y="102"/>
                  </a:lnTo>
                  <a:lnTo>
                    <a:pt x="225" y="93"/>
                  </a:lnTo>
                  <a:lnTo>
                    <a:pt x="255" y="87"/>
                  </a:lnTo>
                  <a:lnTo>
                    <a:pt x="228" y="3"/>
                  </a:lnTo>
                  <a:close/>
                  <a:moveTo>
                    <a:pt x="264" y="0"/>
                  </a:moveTo>
                  <a:lnTo>
                    <a:pt x="264" y="0"/>
                  </a:lnTo>
                  <a:lnTo>
                    <a:pt x="264" y="0"/>
                  </a:lnTo>
                  <a:lnTo>
                    <a:pt x="264" y="0"/>
                  </a:lnTo>
                  <a:lnTo>
                    <a:pt x="264" y="0"/>
                  </a:lnTo>
                  <a:lnTo>
                    <a:pt x="264" y="0"/>
                  </a:lnTo>
                  <a:lnTo>
                    <a:pt x="231" y="3"/>
                  </a:lnTo>
                  <a:lnTo>
                    <a:pt x="261" y="87"/>
                  </a:lnTo>
                  <a:lnTo>
                    <a:pt x="261" y="87"/>
                  </a:lnTo>
                  <a:lnTo>
                    <a:pt x="264" y="87"/>
                  </a:lnTo>
                  <a:lnTo>
                    <a:pt x="264" y="87"/>
                  </a:lnTo>
                  <a:lnTo>
                    <a:pt x="264" y="87"/>
                  </a:lnTo>
                  <a:lnTo>
                    <a:pt x="264" y="87"/>
                  </a:lnTo>
                  <a:lnTo>
                    <a:pt x="282" y="87"/>
                  </a:lnTo>
                  <a:lnTo>
                    <a:pt x="300" y="90"/>
                  </a:lnTo>
                  <a:lnTo>
                    <a:pt x="333" y="102"/>
                  </a:lnTo>
                  <a:lnTo>
                    <a:pt x="363" y="117"/>
                  </a:lnTo>
                  <a:lnTo>
                    <a:pt x="390" y="138"/>
                  </a:lnTo>
                  <a:lnTo>
                    <a:pt x="390" y="138"/>
                  </a:lnTo>
                  <a:lnTo>
                    <a:pt x="408" y="162"/>
                  </a:lnTo>
                  <a:lnTo>
                    <a:pt x="444" y="72"/>
                  </a:lnTo>
                  <a:lnTo>
                    <a:pt x="444" y="72"/>
                  </a:lnTo>
                  <a:lnTo>
                    <a:pt x="426" y="57"/>
                  </a:lnTo>
                  <a:lnTo>
                    <a:pt x="408" y="43"/>
                  </a:lnTo>
                  <a:lnTo>
                    <a:pt x="383" y="30"/>
                  </a:lnTo>
                  <a:lnTo>
                    <a:pt x="363" y="21"/>
                  </a:lnTo>
                  <a:lnTo>
                    <a:pt x="339" y="12"/>
                  </a:lnTo>
                  <a:lnTo>
                    <a:pt x="314" y="7"/>
                  </a:lnTo>
                  <a:lnTo>
                    <a:pt x="288" y="3"/>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9" name="Freeform 201"/>
            <p:cNvSpPr>
              <a:spLocks noChangeArrowheads="1"/>
            </p:cNvSpPr>
            <p:nvPr/>
          </p:nvSpPr>
          <p:spPr bwMode="auto">
            <a:xfrm>
              <a:off x="8259762" y="1895475"/>
              <a:ext cx="44450" cy="33338"/>
            </a:xfrm>
            <a:custGeom>
              <a:avLst/>
              <a:gdLst>
                <a:gd name="T0" fmla="*/ 123 w 124"/>
                <a:gd name="T1" fmla="*/ 0 h 94"/>
                <a:gd name="T2" fmla="*/ 123 w 124"/>
                <a:gd name="T3" fmla="*/ 0 h 94"/>
                <a:gd name="T4" fmla="*/ 105 w 124"/>
                <a:gd name="T5" fmla="*/ 3 h 94"/>
                <a:gd name="T6" fmla="*/ 84 w 124"/>
                <a:gd name="T7" fmla="*/ 6 h 94"/>
                <a:gd name="T8" fmla="*/ 84 w 124"/>
                <a:gd name="T9" fmla="*/ 6 h 94"/>
                <a:gd name="T10" fmla="*/ 84 w 124"/>
                <a:gd name="T11" fmla="*/ 6 h 94"/>
                <a:gd name="T12" fmla="*/ 84 w 124"/>
                <a:gd name="T13" fmla="*/ 6 h 94"/>
                <a:gd name="T14" fmla="*/ 66 w 124"/>
                <a:gd name="T15" fmla="*/ 3 h 94"/>
                <a:gd name="T16" fmla="*/ 0 w 124"/>
                <a:gd name="T17" fmla="*/ 78 h 94"/>
                <a:gd name="T18" fmla="*/ 0 w 124"/>
                <a:gd name="T19" fmla="*/ 78 h 94"/>
                <a:gd name="T20" fmla="*/ 42 w 124"/>
                <a:gd name="T21" fmla="*/ 90 h 94"/>
                <a:gd name="T22" fmla="*/ 84 w 124"/>
                <a:gd name="T23" fmla="*/ 93 h 94"/>
                <a:gd name="T24" fmla="*/ 84 w 124"/>
                <a:gd name="T25" fmla="*/ 93 h 94"/>
                <a:gd name="T26" fmla="*/ 84 w 124"/>
                <a:gd name="T27" fmla="*/ 93 h 94"/>
                <a:gd name="T28" fmla="*/ 84 w 124"/>
                <a:gd name="T29" fmla="*/ 93 h 94"/>
                <a:gd name="T30" fmla="*/ 84 w 124"/>
                <a:gd name="T31" fmla="*/ 93 h 94"/>
                <a:gd name="T32" fmla="*/ 84 w 124"/>
                <a:gd name="T33" fmla="*/ 93 h 94"/>
                <a:gd name="T34" fmla="*/ 93 w 124"/>
                <a:gd name="T35" fmla="*/ 93 h 94"/>
                <a:gd name="T36" fmla="*/ 123 w 124"/>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94">
                  <a:moveTo>
                    <a:pt x="123" y="0"/>
                  </a:moveTo>
                  <a:lnTo>
                    <a:pt x="123" y="0"/>
                  </a:lnTo>
                  <a:lnTo>
                    <a:pt x="105" y="3"/>
                  </a:lnTo>
                  <a:lnTo>
                    <a:pt x="84" y="6"/>
                  </a:lnTo>
                  <a:lnTo>
                    <a:pt x="84" y="6"/>
                  </a:lnTo>
                  <a:lnTo>
                    <a:pt x="84" y="6"/>
                  </a:lnTo>
                  <a:lnTo>
                    <a:pt x="84" y="6"/>
                  </a:lnTo>
                  <a:lnTo>
                    <a:pt x="66" y="3"/>
                  </a:lnTo>
                  <a:lnTo>
                    <a:pt x="0" y="78"/>
                  </a:lnTo>
                  <a:lnTo>
                    <a:pt x="0" y="78"/>
                  </a:lnTo>
                  <a:lnTo>
                    <a:pt x="42" y="90"/>
                  </a:lnTo>
                  <a:lnTo>
                    <a:pt x="84" y="93"/>
                  </a:lnTo>
                  <a:lnTo>
                    <a:pt x="84" y="93"/>
                  </a:lnTo>
                  <a:lnTo>
                    <a:pt x="84" y="93"/>
                  </a:lnTo>
                  <a:lnTo>
                    <a:pt x="84" y="93"/>
                  </a:lnTo>
                  <a:lnTo>
                    <a:pt x="84" y="93"/>
                  </a:lnTo>
                  <a:lnTo>
                    <a:pt x="84" y="93"/>
                  </a:lnTo>
                  <a:lnTo>
                    <a:pt x="93" y="93"/>
                  </a:lnTo>
                  <a:lnTo>
                    <a:pt x="1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0" name="Freeform 202"/>
            <p:cNvSpPr>
              <a:spLocks noChangeArrowheads="1"/>
            </p:cNvSpPr>
            <p:nvPr/>
          </p:nvSpPr>
          <p:spPr bwMode="auto">
            <a:xfrm>
              <a:off x="8294688" y="1887537"/>
              <a:ext cx="34925" cy="41275"/>
            </a:xfrm>
            <a:custGeom>
              <a:avLst/>
              <a:gdLst>
                <a:gd name="T0" fmla="*/ 78 w 97"/>
                <a:gd name="T1" fmla="*/ 0 h 115"/>
                <a:gd name="T2" fmla="*/ 78 w 97"/>
                <a:gd name="T3" fmla="*/ 0 h 115"/>
                <a:gd name="T4" fmla="*/ 54 w 97"/>
                <a:gd name="T5" fmla="*/ 12 h 115"/>
                <a:gd name="T6" fmla="*/ 27 w 97"/>
                <a:gd name="T7" fmla="*/ 21 h 115"/>
                <a:gd name="T8" fmla="*/ 0 w 97"/>
                <a:gd name="T9" fmla="*/ 114 h 115"/>
                <a:gd name="T10" fmla="*/ 0 w 97"/>
                <a:gd name="T11" fmla="*/ 114 h 115"/>
                <a:gd name="T12" fmla="*/ 24 w 97"/>
                <a:gd name="T13" fmla="*/ 111 h 115"/>
                <a:gd name="T14" fmla="*/ 51 w 97"/>
                <a:gd name="T15" fmla="*/ 105 h 115"/>
                <a:gd name="T16" fmla="*/ 75 w 97"/>
                <a:gd name="T17" fmla="*/ 96 h 115"/>
                <a:gd name="T18" fmla="*/ 96 w 97"/>
                <a:gd name="T19" fmla="*/ 87 h 115"/>
                <a:gd name="T20" fmla="*/ 78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78" y="0"/>
                  </a:moveTo>
                  <a:lnTo>
                    <a:pt x="78" y="0"/>
                  </a:lnTo>
                  <a:lnTo>
                    <a:pt x="54" y="12"/>
                  </a:lnTo>
                  <a:lnTo>
                    <a:pt x="27" y="21"/>
                  </a:lnTo>
                  <a:lnTo>
                    <a:pt x="0" y="114"/>
                  </a:lnTo>
                  <a:lnTo>
                    <a:pt x="0" y="114"/>
                  </a:lnTo>
                  <a:lnTo>
                    <a:pt x="24" y="111"/>
                  </a:lnTo>
                  <a:lnTo>
                    <a:pt x="51" y="105"/>
                  </a:lnTo>
                  <a:lnTo>
                    <a:pt x="75" y="96"/>
                  </a:lnTo>
                  <a:lnTo>
                    <a:pt x="96" y="8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1" name="Freeform 203"/>
            <p:cNvSpPr>
              <a:spLocks noChangeArrowheads="1"/>
            </p:cNvSpPr>
            <p:nvPr/>
          </p:nvSpPr>
          <p:spPr bwMode="auto">
            <a:xfrm>
              <a:off x="8324850" y="1881188"/>
              <a:ext cx="25400" cy="39687"/>
            </a:xfrm>
            <a:custGeom>
              <a:avLst/>
              <a:gdLst>
                <a:gd name="T0" fmla="*/ 23 w 72"/>
                <a:gd name="T1" fmla="*/ 0 h 109"/>
                <a:gd name="T2" fmla="*/ 23 w 72"/>
                <a:gd name="T3" fmla="*/ 0 h 109"/>
                <a:gd name="T4" fmla="*/ 0 w 72"/>
                <a:gd name="T5" fmla="*/ 18 h 109"/>
                <a:gd name="T6" fmla="*/ 20 w 72"/>
                <a:gd name="T7" fmla="*/ 108 h 109"/>
                <a:gd name="T8" fmla="*/ 20 w 72"/>
                <a:gd name="T9" fmla="*/ 108 h 109"/>
                <a:gd name="T10" fmla="*/ 48 w 72"/>
                <a:gd name="T11" fmla="*/ 90 h 109"/>
                <a:gd name="T12" fmla="*/ 71 w 72"/>
                <a:gd name="T13" fmla="*/ 72 h 109"/>
                <a:gd name="T14" fmla="*/ 23 w 72"/>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09">
                  <a:moveTo>
                    <a:pt x="23" y="0"/>
                  </a:moveTo>
                  <a:lnTo>
                    <a:pt x="23" y="0"/>
                  </a:lnTo>
                  <a:lnTo>
                    <a:pt x="0" y="18"/>
                  </a:lnTo>
                  <a:lnTo>
                    <a:pt x="20" y="108"/>
                  </a:lnTo>
                  <a:lnTo>
                    <a:pt x="20" y="108"/>
                  </a:lnTo>
                  <a:lnTo>
                    <a:pt x="48" y="90"/>
                  </a:lnTo>
                  <a:lnTo>
                    <a:pt x="71" y="72"/>
                  </a:lnTo>
                  <a:lnTo>
                    <a:pt x="2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2" name="Freeform 204"/>
            <p:cNvSpPr>
              <a:spLocks noChangeArrowheads="1"/>
            </p:cNvSpPr>
            <p:nvPr/>
          </p:nvSpPr>
          <p:spPr bwMode="auto">
            <a:xfrm>
              <a:off x="8334375" y="1871663"/>
              <a:ext cx="33338" cy="33337"/>
            </a:xfrm>
            <a:custGeom>
              <a:avLst/>
              <a:gdLst>
                <a:gd name="T0" fmla="*/ 18 w 91"/>
                <a:gd name="T1" fmla="*/ 0 h 94"/>
                <a:gd name="T2" fmla="*/ 18 w 91"/>
                <a:gd name="T3" fmla="*/ 0 h 94"/>
                <a:gd name="T4" fmla="*/ 3 w 91"/>
                <a:gd name="T5" fmla="*/ 18 h 94"/>
                <a:gd name="T6" fmla="*/ 3 w 91"/>
                <a:gd name="T7" fmla="*/ 18 h 94"/>
                <a:gd name="T8" fmla="*/ 0 w 91"/>
                <a:gd name="T9" fmla="*/ 21 h 94"/>
                <a:gd name="T10" fmla="*/ 47 w 91"/>
                <a:gd name="T11" fmla="*/ 93 h 94"/>
                <a:gd name="T12" fmla="*/ 47 w 91"/>
                <a:gd name="T13" fmla="*/ 93 h 94"/>
                <a:gd name="T14" fmla="*/ 62 w 91"/>
                <a:gd name="T15" fmla="*/ 81 h 94"/>
                <a:gd name="T16" fmla="*/ 62 w 91"/>
                <a:gd name="T17" fmla="*/ 81 h 94"/>
                <a:gd name="T18" fmla="*/ 90 w 91"/>
                <a:gd name="T19" fmla="*/ 48 h 94"/>
                <a:gd name="T20" fmla="*/ 18 w 91"/>
                <a:gd name="T2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94">
                  <a:moveTo>
                    <a:pt x="18" y="0"/>
                  </a:moveTo>
                  <a:lnTo>
                    <a:pt x="18" y="0"/>
                  </a:lnTo>
                  <a:lnTo>
                    <a:pt x="3" y="18"/>
                  </a:lnTo>
                  <a:lnTo>
                    <a:pt x="3" y="18"/>
                  </a:lnTo>
                  <a:lnTo>
                    <a:pt x="0" y="21"/>
                  </a:lnTo>
                  <a:lnTo>
                    <a:pt x="47" y="93"/>
                  </a:lnTo>
                  <a:lnTo>
                    <a:pt x="47" y="93"/>
                  </a:lnTo>
                  <a:lnTo>
                    <a:pt x="62" y="81"/>
                  </a:lnTo>
                  <a:lnTo>
                    <a:pt x="62" y="81"/>
                  </a:lnTo>
                  <a:lnTo>
                    <a:pt x="90" y="4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3" name="Freeform 205"/>
            <p:cNvSpPr>
              <a:spLocks noChangeArrowheads="1"/>
            </p:cNvSpPr>
            <p:nvPr/>
          </p:nvSpPr>
          <p:spPr bwMode="auto">
            <a:xfrm>
              <a:off x="8194674" y="1830388"/>
              <a:ext cx="6350" cy="22225"/>
            </a:xfrm>
            <a:custGeom>
              <a:avLst/>
              <a:gdLst>
                <a:gd name="T0" fmla="*/ 15 w 16"/>
                <a:gd name="T1" fmla="*/ 0 h 61"/>
                <a:gd name="T2" fmla="*/ 0 w 16"/>
                <a:gd name="T3" fmla="*/ 12 h 61"/>
                <a:gd name="T4" fmla="*/ 0 w 16"/>
                <a:gd name="T5" fmla="*/ 12 h 61"/>
                <a:gd name="T6" fmla="*/ 0 w 16"/>
                <a:gd name="T7" fmla="*/ 36 h 61"/>
                <a:gd name="T8" fmla="*/ 3 w 16"/>
                <a:gd name="T9" fmla="*/ 60 h 61"/>
                <a:gd name="T10" fmla="*/ 15 w 16"/>
                <a:gd name="T11" fmla="*/ 0 h 61"/>
              </a:gdLst>
              <a:ahLst/>
              <a:cxnLst>
                <a:cxn ang="0">
                  <a:pos x="T0" y="T1"/>
                </a:cxn>
                <a:cxn ang="0">
                  <a:pos x="T2" y="T3"/>
                </a:cxn>
                <a:cxn ang="0">
                  <a:pos x="T4" y="T5"/>
                </a:cxn>
                <a:cxn ang="0">
                  <a:pos x="T6" y="T7"/>
                </a:cxn>
                <a:cxn ang="0">
                  <a:pos x="T8" y="T9"/>
                </a:cxn>
                <a:cxn ang="0">
                  <a:pos x="T10" y="T11"/>
                </a:cxn>
              </a:cxnLst>
              <a:rect l="0" t="0" r="r" b="b"/>
              <a:pathLst>
                <a:path w="16" h="61">
                  <a:moveTo>
                    <a:pt x="15" y="0"/>
                  </a:moveTo>
                  <a:lnTo>
                    <a:pt x="0" y="12"/>
                  </a:lnTo>
                  <a:lnTo>
                    <a:pt x="0" y="12"/>
                  </a:lnTo>
                  <a:lnTo>
                    <a:pt x="0" y="36"/>
                  </a:lnTo>
                  <a:lnTo>
                    <a:pt x="3" y="60"/>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4" name="Freeform 206"/>
            <p:cNvSpPr>
              <a:spLocks noChangeArrowheads="1"/>
            </p:cNvSpPr>
            <p:nvPr/>
          </p:nvSpPr>
          <p:spPr bwMode="auto">
            <a:xfrm>
              <a:off x="8196262" y="1830388"/>
              <a:ext cx="84137" cy="93662"/>
            </a:xfrm>
            <a:custGeom>
              <a:avLst/>
              <a:gdLst>
                <a:gd name="T0" fmla="*/ 12 w 235"/>
                <a:gd name="T1" fmla="*/ 0 h 259"/>
                <a:gd name="T2" fmla="*/ 0 w 235"/>
                <a:gd name="T3" fmla="*/ 72 h 259"/>
                <a:gd name="T4" fmla="*/ 0 w 235"/>
                <a:gd name="T5" fmla="*/ 72 h 259"/>
                <a:gd name="T6" fmla="*/ 12 w 235"/>
                <a:gd name="T7" fmla="*/ 105 h 259"/>
                <a:gd name="T8" fmla="*/ 27 w 235"/>
                <a:gd name="T9" fmla="*/ 138 h 259"/>
                <a:gd name="T10" fmla="*/ 48 w 235"/>
                <a:gd name="T11" fmla="*/ 168 h 259"/>
                <a:gd name="T12" fmla="*/ 69 w 235"/>
                <a:gd name="T13" fmla="*/ 195 h 259"/>
                <a:gd name="T14" fmla="*/ 69 w 235"/>
                <a:gd name="T15" fmla="*/ 195 h 259"/>
                <a:gd name="T16" fmla="*/ 93 w 235"/>
                <a:gd name="T17" fmla="*/ 213 h 259"/>
                <a:gd name="T18" fmla="*/ 117 w 235"/>
                <a:gd name="T19" fmla="*/ 231 h 259"/>
                <a:gd name="T20" fmla="*/ 144 w 235"/>
                <a:gd name="T21" fmla="*/ 246 h 259"/>
                <a:gd name="T22" fmla="*/ 171 w 235"/>
                <a:gd name="T23" fmla="*/ 258 h 259"/>
                <a:gd name="T24" fmla="*/ 234 w 235"/>
                <a:gd name="T25" fmla="*/ 183 h 259"/>
                <a:gd name="T26" fmla="*/ 234 w 235"/>
                <a:gd name="T27" fmla="*/ 183 h 259"/>
                <a:gd name="T28" fmla="*/ 204 w 235"/>
                <a:gd name="T29" fmla="*/ 177 h 259"/>
                <a:gd name="T30" fmla="*/ 177 w 235"/>
                <a:gd name="T31" fmla="*/ 165 h 259"/>
                <a:gd name="T32" fmla="*/ 153 w 235"/>
                <a:gd name="T33" fmla="*/ 153 h 259"/>
                <a:gd name="T34" fmla="*/ 132 w 235"/>
                <a:gd name="T35" fmla="*/ 132 h 259"/>
                <a:gd name="T36" fmla="*/ 132 w 235"/>
                <a:gd name="T37" fmla="*/ 132 h 259"/>
                <a:gd name="T38" fmla="*/ 111 w 235"/>
                <a:gd name="T39" fmla="*/ 108 h 259"/>
                <a:gd name="T40" fmla="*/ 96 w 235"/>
                <a:gd name="T41" fmla="*/ 81 h 259"/>
                <a:gd name="T42" fmla="*/ 84 w 235"/>
                <a:gd name="T43" fmla="*/ 48 h 259"/>
                <a:gd name="T44" fmla="*/ 81 w 235"/>
                <a:gd name="T45" fmla="*/ 15 h 259"/>
                <a:gd name="T46" fmla="*/ 12 w 235"/>
                <a:gd name="T4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59">
                  <a:moveTo>
                    <a:pt x="12" y="0"/>
                  </a:moveTo>
                  <a:lnTo>
                    <a:pt x="0" y="72"/>
                  </a:lnTo>
                  <a:lnTo>
                    <a:pt x="0" y="72"/>
                  </a:lnTo>
                  <a:lnTo>
                    <a:pt x="12" y="105"/>
                  </a:lnTo>
                  <a:lnTo>
                    <a:pt x="27" y="138"/>
                  </a:lnTo>
                  <a:lnTo>
                    <a:pt x="48" y="168"/>
                  </a:lnTo>
                  <a:lnTo>
                    <a:pt x="69" y="195"/>
                  </a:lnTo>
                  <a:lnTo>
                    <a:pt x="69" y="195"/>
                  </a:lnTo>
                  <a:lnTo>
                    <a:pt x="93" y="213"/>
                  </a:lnTo>
                  <a:lnTo>
                    <a:pt x="117" y="231"/>
                  </a:lnTo>
                  <a:lnTo>
                    <a:pt x="144" y="246"/>
                  </a:lnTo>
                  <a:lnTo>
                    <a:pt x="171" y="258"/>
                  </a:lnTo>
                  <a:lnTo>
                    <a:pt x="234" y="183"/>
                  </a:lnTo>
                  <a:lnTo>
                    <a:pt x="234" y="183"/>
                  </a:lnTo>
                  <a:lnTo>
                    <a:pt x="204" y="177"/>
                  </a:lnTo>
                  <a:lnTo>
                    <a:pt x="177" y="165"/>
                  </a:lnTo>
                  <a:lnTo>
                    <a:pt x="153" y="153"/>
                  </a:lnTo>
                  <a:lnTo>
                    <a:pt x="132" y="132"/>
                  </a:lnTo>
                  <a:lnTo>
                    <a:pt x="132" y="132"/>
                  </a:lnTo>
                  <a:lnTo>
                    <a:pt x="111" y="108"/>
                  </a:lnTo>
                  <a:lnTo>
                    <a:pt x="96" y="81"/>
                  </a:lnTo>
                  <a:lnTo>
                    <a:pt x="84" y="48"/>
                  </a:lnTo>
                  <a:lnTo>
                    <a:pt x="81" y="1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5" name="Freeform 207"/>
            <p:cNvSpPr>
              <a:spLocks noChangeArrowheads="1"/>
            </p:cNvSpPr>
            <p:nvPr/>
          </p:nvSpPr>
          <p:spPr bwMode="auto">
            <a:xfrm>
              <a:off x="8194674" y="1819275"/>
              <a:ext cx="6350" cy="14288"/>
            </a:xfrm>
            <a:custGeom>
              <a:avLst/>
              <a:gdLst>
                <a:gd name="T0" fmla="*/ 0 w 16"/>
                <a:gd name="T1" fmla="*/ 0 h 40"/>
                <a:gd name="T2" fmla="*/ 0 w 16"/>
                <a:gd name="T3" fmla="*/ 0 h 40"/>
                <a:gd name="T4" fmla="*/ 0 w 16"/>
                <a:gd name="T5" fmla="*/ 39 h 40"/>
                <a:gd name="T6" fmla="*/ 15 w 16"/>
                <a:gd name="T7" fmla="*/ 3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0"/>
                  </a:lnTo>
                  <a:lnTo>
                    <a:pt x="0" y="39"/>
                  </a:lnTo>
                  <a:lnTo>
                    <a:pt x="15"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6" name="Freeform 208"/>
            <p:cNvSpPr>
              <a:spLocks noChangeArrowheads="1"/>
            </p:cNvSpPr>
            <p:nvPr/>
          </p:nvSpPr>
          <p:spPr bwMode="auto">
            <a:xfrm>
              <a:off x="8196262" y="1766888"/>
              <a:ext cx="49212" cy="69850"/>
            </a:xfrm>
            <a:custGeom>
              <a:avLst/>
              <a:gdLst>
                <a:gd name="T0" fmla="*/ 72 w 136"/>
                <a:gd name="T1" fmla="*/ 0 h 193"/>
                <a:gd name="T2" fmla="*/ 72 w 136"/>
                <a:gd name="T3" fmla="*/ 0 h 193"/>
                <a:gd name="T4" fmla="*/ 72 w 136"/>
                <a:gd name="T5" fmla="*/ 0 h 193"/>
                <a:gd name="T6" fmla="*/ 72 w 136"/>
                <a:gd name="T7" fmla="*/ 0 h 193"/>
                <a:gd name="T8" fmla="*/ 48 w 136"/>
                <a:gd name="T9" fmla="*/ 30 h 193"/>
                <a:gd name="T10" fmla="*/ 27 w 136"/>
                <a:gd name="T11" fmla="*/ 63 h 193"/>
                <a:gd name="T12" fmla="*/ 9 w 136"/>
                <a:gd name="T13" fmla="*/ 102 h 193"/>
                <a:gd name="T14" fmla="*/ 0 w 136"/>
                <a:gd name="T15" fmla="*/ 141 h 193"/>
                <a:gd name="T16" fmla="*/ 15 w 136"/>
                <a:gd name="T17" fmla="*/ 174 h 193"/>
                <a:gd name="T18" fmla="*/ 84 w 136"/>
                <a:gd name="T19" fmla="*/ 192 h 193"/>
                <a:gd name="T20" fmla="*/ 84 w 136"/>
                <a:gd name="T21" fmla="*/ 192 h 193"/>
                <a:gd name="T22" fmla="*/ 84 w 136"/>
                <a:gd name="T23" fmla="*/ 189 h 193"/>
                <a:gd name="T24" fmla="*/ 84 w 136"/>
                <a:gd name="T25" fmla="*/ 186 h 193"/>
                <a:gd name="T26" fmla="*/ 84 w 136"/>
                <a:gd name="T27" fmla="*/ 186 h 193"/>
                <a:gd name="T28" fmla="*/ 84 w 136"/>
                <a:gd name="T29" fmla="*/ 186 h 193"/>
                <a:gd name="T30" fmla="*/ 84 w 136"/>
                <a:gd name="T31" fmla="*/ 168 h 193"/>
                <a:gd name="T32" fmla="*/ 87 w 136"/>
                <a:gd name="T33" fmla="*/ 150 h 193"/>
                <a:gd name="T34" fmla="*/ 96 w 136"/>
                <a:gd name="T35" fmla="*/ 117 h 193"/>
                <a:gd name="T36" fmla="*/ 114 w 136"/>
                <a:gd name="T37" fmla="*/ 87 h 193"/>
                <a:gd name="T38" fmla="*/ 135 w 136"/>
                <a:gd name="T39" fmla="*/ 63 h 193"/>
                <a:gd name="T40" fmla="*/ 135 w 136"/>
                <a:gd name="T41" fmla="*/ 63 h 193"/>
                <a:gd name="T42" fmla="*/ 135 w 136"/>
                <a:gd name="T43" fmla="*/ 60 h 193"/>
                <a:gd name="T44" fmla="*/ 72 w 136"/>
                <a:gd name="T4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193">
                  <a:moveTo>
                    <a:pt x="72" y="0"/>
                  </a:moveTo>
                  <a:lnTo>
                    <a:pt x="72" y="0"/>
                  </a:lnTo>
                  <a:lnTo>
                    <a:pt x="72" y="0"/>
                  </a:lnTo>
                  <a:lnTo>
                    <a:pt x="72" y="0"/>
                  </a:lnTo>
                  <a:lnTo>
                    <a:pt x="48" y="30"/>
                  </a:lnTo>
                  <a:lnTo>
                    <a:pt x="27" y="63"/>
                  </a:lnTo>
                  <a:lnTo>
                    <a:pt x="9" y="102"/>
                  </a:lnTo>
                  <a:lnTo>
                    <a:pt x="0" y="141"/>
                  </a:lnTo>
                  <a:lnTo>
                    <a:pt x="15" y="174"/>
                  </a:lnTo>
                  <a:lnTo>
                    <a:pt x="84" y="192"/>
                  </a:lnTo>
                  <a:lnTo>
                    <a:pt x="84" y="192"/>
                  </a:lnTo>
                  <a:lnTo>
                    <a:pt x="84" y="189"/>
                  </a:lnTo>
                  <a:lnTo>
                    <a:pt x="84" y="186"/>
                  </a:lnTo>
                  <a:lnTo>
                    <a:pt x="84" y="186"/>
                  </a:lnTo>
                  <a:lnTo>
                    <a:pt x="84" y="186"/>
                  </a:lnTo>
                  <a:lnTo>
                    <a:pt x="84" y="168"/>
                  </a:lnTo>
                  <a:lnTo>
                    <a:pt x="87" y="150"/>
                  </a:lnTo>
                  <a:lnTo>
                    <a:pt x="96" y="117"/>
                  </a:lnTo>
                  <a:lnTo>
                    <a:pt x="114" y="87"/>
                  </a:lnTo>
                  <a:lnTo>
                    <a:pt x="135" y="63"/>
                  </a:lnTo>
                  <a:lnTo>
                    <a:pt x="135" y="63"/>
                  </a:lnTo>
                  <a:lnTo>
                    <a:pt x="135" y="60"/>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7" name="Freeform 209"/>
            <p:cNvSpPr>
              <a:spLocks noChangeArrowheads="1"/>
            </p:cNvSpPr>
            <p:nvPr/>
          </p:nvSpPr>
          <p:spPr bwMode="auto">
            <a:xfrm>
              <a:off x="8342312" y="1765300"/>
              <a:ext cx="39687" cy="66675"/>
            </a:xfrm>
            <a:custGeom>
              <a:avLst/>
              <a:gdLst>
                <a:gd name="T0" fmla="*/ 36 w 111"/>
                <a:gd name="T1" fmla="*/ 0 h 187"/>
                <a:gd name="T2" fmla="*/ 0 w 111"/>
                <a:gd name="T3" fmla="*/ 90 h 187"/>
                <a:gd name="T4" fmla="*/ 0 w 111"/>
                <a:gd name="T5" fmla="*/ 90 h 187"/>
                <a:gd name="T6" fmla="*/ 12 w 111"/>
                <a:gd name="T7" fmla="*/ 111 h 187"/>
                <a:gd name="T8" fmla="*/ 20 w 111"/>
                <a:gd name="T9" fmla="*/ 135 h 187"/>
                <a:gd name="T10" fmla="*/ 26 w 111"/>
                <a:gd name="T11" fmla="*/ 159 h 187"/>
                <a:gd name="T12" fmla="*/ 30 w 111"/>
                <a:gd name="T13" fmla="*/ 186 h 187"/>
                <a:gd name="T14" fmla="*/ 110 w 111"/>
                <a:gd name="T15" fmla="*/ 135 h 187"/>
                <a:gd name="T16" fmla="*/ 110 w 111"/>
                <a:gd name="T17" fmla="*/ 135 h 187"/>
                <a:gd name="T18" fmla="*/ 99 w 111"/>
                <a:gd name="T19" fmla="*/ 96 h 187"/>
                <a:gd name="T20" fmla="*/ 84 w 111"/>
                <a:gd name="T21" fmla="*/ 63 h 187"/>
                <a:gd name="T22" fmla="*/ 62 w 111"/>
                <a:gd name="T23" fmla="*/ 30 h 187"/>
                <a:gd name="T24" fmla="*/ 38 w 111"/>
                <a:gd name="T25" fmla="*/ 3 h 187"/>
                <a:gd name="T26" fmla="*/ 38 w 111"/>
                <a:gd name="T27" fmla="*/ 3 h 187"/>
                <a:gd name="T28" fmla="*/ 36 w 111"/>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87">
                  <a:moveTo>
                    <a:pt x="36" y="0"/>
                  </a:moveTo>
                  <a:lnTo>
                    <a:pt x="0" y="90"/>
                  </a:lnTo>
                  <a:lnTo>
                    <a:pt x="0" y="90"/>
                  </a:lnTo>
                  <a:lnTo>
                    <a:pt x="12" y="111"/>
                  </a:lnTo>
                  <a:lnTo>
                    <a:pt x="20" y="135"/>
                  </a:lnTo>
                  <a:lnTo>
                    <a:pt x="26" y="159"/>
                  </a:lnTo>
                  <a:lnTo>
                    <a:pt x="30" y="186"/>
                  </a:lnTo>
                  <a:lnTo>
                    <a:pt x="110" y="135"/>
                  </a:lnTo>
                  <a:lnTo>
                    <a:pt x="110" y="135"/>
                  </a:lnTo>
                  <a:lnTo>
                    <a:pt x="99" y="96"/>
                  </a:lnTo>
                  <a:lnTo>
                    <a:pt x="84" y="63"/>
                  </a:lnTo>
                  <a:lnTo>
                    <a:pt x="62" y="30"/>
                  </a:lnTo>
                  <a:lnTo>
                    <a:pt x="38" y="3"/>
                  </a:lnTo>
                  <a:lnTo>
                    <a:pt x="38"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8" name="Freeform 210"/>
            <p:cNvSpPr>
              <a:spLocks noChangeArrowheads="1"/>
            </p:cNvSpPr>
            <p:nvPr/>
          </p:nvSpPr>
          <p:spPr bwMode="auto">
            <a:xfrm>
              <a:off x="8223250" y="1739899"/>
              <a:ext cx="63500" cy="47625"/>
            </a:xfrm>
            <a:custGeom>
              <a:avLst/>
              <a:gdLst>
                <a:gd name="T0" fmla="*/ 150 w 178"/>
                <a:gd name="T1" fmla="*/ 0 h 133"/>
                <a:gd name="T2" fmla="*/ 150 w 178"/>
                <a:gd name="T3" fmla="*/ 0 h 133"/>
                <a:gd name="T4" fmla="*/ 108 w 178"/>
                <a:gd name="T5" fmla="*/ 9 h 133"/>
                <a:gd name="T6" fmla="*/ 69 w 178"/>
                <a:gd name="T7" fmla="*/ 24 h 133"/>
                <a:gd name="T8" fmla="*/ 33 w 178"/>
                <a:gd name="T9" fmla="*/ 45 h 133"/>
                <a:gd name="T10" fmla="*/ 0 w 178"/>
                <a:gd name="T11" fmla="*/ 72 h 133"/>
                <a:gd name="T12" fmla="*/ 63 w 178"/>
                <a:gd name="T13" fmla="*/ 132 h 133"/>
                <a:gd name="T14" fmla="*/ 63 w 178"/>
                <a:gd name="T15" fmla="*/ 132 h 133"/>
                <a:gd name="T16" fmla="*/ 87 w 178"/>
                <a:gd name="T17" fmla="*/ 114 h 133"/>
                <a:gd name="T18" fmla="*/ 117 w 178"/>
                <a:gd name="T19" fmla="*/ 99 h 133"/>
                <a:gd name="T20" fmla="*/ 147 w 178"/>
                <a:gd name="T21" fmla="*/ 90 h 133"/>
                <a:gd name="T22" fmla="*/ 177 w 178"/>
                <a:gd name="T23" fmla="*/ 84 h 133"/>
                <a:gd name="T24" fmla="*/ 150 w 178"/>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33">
                  <a:moveTo>
                    <a:pt x="150" y="0"/>
                  </a:moveTo>
                  <a:lnTo>
                    <a:pt x="150" y="0"/>
                  </a:lnTo>
                  <a:lnTo>
                    <a:pt x="108" y="9"/>
                  </a:lnTo>
                  <a:lnTo>
                    <a:pt x="69" y="24"/>
                  </a:lnTo>
                  <a:lnTo>
                    <a:pt x="33" y="45"/>
                  </a:lnTo>
                  <a:lnTo>
                    <a:pt x="0" y="72"/>
                  </a:lnTo>
                  <a:lnTo>
                    <a:pt x="63" y="132"/>
                  </a:lnTo>
                  <a:lnTo>
                    <a:pt x="63" y="132"/>
                  </a:lnTo>
                  <a:lnTo>
                    <a:pt x="87" y="114"/>
                  </a:lnTo>
                  <a:lnTo>
                    <a:pt x="117" y="99"/>
                  </a:lnTo>
                  <a:lnTo>
                    <a:pt x="147" y="90"/>
                  </a:lnTo>
                  <a:lnTo>
                    <a:pt x="177" y="84"/>
                  </a:lnTo>
                  <a:lnTo>
                    <a:pt x="15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9" name="Freeform 211"/>
            <p:cNvSpPr>
              <a:spLocks noChangeArrowheads="1"/>
            </p:cNvSpPr>
            <p:nvPr/>
          </p:nvSpPr>
          <p:spPr bwMode="auto">
            <a:xfrm>
              <a:off x="8277225" y="1738312"/>
              <a:ext cx="77788" cy="58737"/>
            </a:xfrm>
            <a:custGeom>
              <a:avLst/>
              <a:gdLst>
                <a:gd name="T0" fmla="*/ 33 w 214"/>
                <a:gd name="T1" fmla="*/ 0 h 163"/>
                <a:gd name="T2" fmla="*/ 33 w 214"/>
                <a:gd name="T3" fmla="*/ 0 h 163"/>
                <a:gd name="T4" fmla="*/ 33 w 214"/>
                <a:gd name="T5" fmla="*/ 0 h 163"/>
                <a:gd name="T6" fmla="*/ 33 w 214"/>
                <a:gd name="T7" fmla="*/ 0 h 163"/>
                <a:gd name="T8" fmla="*/ 33 w 214"/>
                <a:gd name="T9" fmla="*/ 0 h 163"/>
                <a:gd name="T10" fmla="*/ 33 w 214"/>
                <a:gd name="T11" fmla="*/ 0 h 163"/>
                <a:gd name="T12" fmla="*/ 0 w 214"/>
                <a:gd name="T13" fmla="*/ 3 h 163"/>
                <a:gd name="T14" fmla="*/ 30 w 214"/>
                <a:gd name="T15" fmla="*/ 87 h 163"/>
                <a:gd name="T16" fmla="*/ 30 w 214"/>
                <a:gd name="T17" fmla="*/ 87 h 163"/>
                <a:gd name="T18" fmla="*/ 33 w 214"/>
                <a:gd name="T19" fmla="*/ 87 h 163"/>
                <a:gd name="T20" fmla="*/ 33 w 214"/>
                <a:gd name="T21" fmla="*/ 87 h 163"/>
                <a:gd name="T22" fmla="*/ 33 w 214"/>
                <a:gd name="T23" fmla="*/ 87 h 163"/>
                <a:gd name="T24" fmla="*/ 33 w 214"/>
                <a:gd name="T25" fmla="*/ 87 h 163"/>
                <a:gd name="T26" fmla="*/ 51 w 214"/>
                <a:gd name="T27" fmla="*/ 87 h 163"/>
                <a:gd name="T28" fmla="*/ 69 w 214"/>
                <a:gd name="T29" fmla="*/ 90 h 163"/>
                <a:gd name="T30" fmla="*/ 102 w 214"/>
                <a:gd name="T31" fmla="*/ 102 h 163"/>
                <a:gd name="T32" fmla="*/ 132 w 214"/>
                <a:gd name="T33" fmla="*/ 117 h 163"/>
                <a:gd name="T34" fmla="*/ 159 w 214"/>
                <a:gd name="T35" fmla="*/ 138 h 163"/>
                <a:gd name="T36" fmla="*/ 159 w 214"/>
                <a:gd name="T37" fmla="*/ 138 h 163"/>
                <a:gd name="T38" fmla="*/ 177 w 214"/>
                <a:gd name="T39" fmla="*/ 162 h 163"/>
                <a:gd name="T40" fmla="*/ 213 w 214"/>
                <a:gd name="T41" fmla="*/ 72 h 163"/>
                <a:gd name="T42" fmla="*/ 213 w 214"/>
                <a:gd name="T43" fmla="*/ 72 h 163"/>
                <a:gd name="T44" fmla="*/ 195 w 214"/>
                <a:gd name="T45" fmla="*/ 57 h 163"/>
                <a:gd name="T46" fmla="*/ 177 w 214"/>
                <a:gd name="T47" fmla="*/ 43 h 163"/>
                <a:gd name="T48" fmla="*/ 152 w 214"/>
                <a:gd name="T49" fmla="*/ 30 h 163"/>
                <a:gd name="T50" fmla="*/ 132 w 214"/>
                <a:gd name="T51" fmla="*/ 21 h 163"/>
                <a:gd name="T52" fmla="*/ 108 w 214"/>
                <a:gd name="T53" fmla="*/ 12 h 163"/>
                <a:gd name="T54" fmla="*/ 83 w 214"/>
                <a:gd name="T55" fmla="*/ 7 h 163"/>
                <a:gd name="T56" fmla="*/ 57 w 214"/>
                <a:gd name="T57" fmla="*/ 3 h 163"/>
                <a:gd name="T58" fmla="*/ 33 w 214"/>
                <a:gd name="T5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 h="163">
                  <a:moveTo>
                    <a:pt x="33" y="0"/>
                  </a:moveTo>
                  <a:lnTo>
                    <a:pt x="33" y="0"/>
                  </a:lnTo>
                  <a:lnTo>
                    <a:pt x="33" y="0"/>
                  </a:lnTo>
                  <a:lnTo>
                    <a:pt x="33" y="0"/>
                  </a:lnTo>
                  <a:lnTo>
                    <a:pt x="33" y="0"/>
                  </a:lnTo>
                  <a:lnTo>
                    <a:pt x="33" y="0"/>
                  </a:lnTo>
                  <a:lnTo>
                    <a:pt x="0" y="3"/>
                  </a:lnTo>
                  <a:lnTo>
                    <a:pt x="30" y="87"/>
                  </a:lnTo>
                  <a:lnTo>
                    <a:pt x="30" y="87"/>
                  </a:lnTo>
                  <a:lnTo>
                    <a:pt x="33" y="87"/>
                  </a:lnTo>
                  <a:lnTo>
                    <a:pt x="33" y="87"/>
                  </a:lnTo>
                  <a:lnTo>
                    <a:pt x="33" y="87"/>
                  </a:lnTo>
                  <a:lnTo>
                    <a:pt x="33" y="87"/>
                  </a:lnTo>
                  <a:lnTo>
                    <a:pt x="51" y="87"/>
                  </a:lnTo>
                  <a:lnTo>
                    <a:pt x="69" y="90"/>
                  </a:lnTo>
                  <a:lnTo>
                    <a:pt x="102" y="102"/>
                  </a:lnTo>
                  <a:lnTo>
                    <a:pt x="132" y="117"/>
                  </a:lnTo>
                  <a:lnTo>
                    <a:pt x="159" y="138"/>
                  </a:lnTo>
                  <a:lnTo>
                    <a:pt x="159" y="138"/>
                  </a:lnTo>
                  <a:lnTo>
                    <a:pt x="177" y="162"/>
                  </a:lnTo>
                  <a:lnTo>
                    <a:pt x="213" y="72"/>
                  </a:lnTo>
                  <a:lnTo>
                    <a:pt x="213" y="72"/>
                  </a:lnTo>
                  <a:lnTo>
                    <a:pt x="195" y="57"/>
                  </a:lnTo>
                  <a:lnTo>
                    <a:pt x="177" y="43"/>
                  </a:lnTo>
                  <a:lnTo>
                    <a:pt x="152" y="30"/>
                  </a:lnTo>
                  <a:lnTo>
                    <a:pt x="132" y="21"/>
                  </a:lnTo>
                  <a:lnTo>
                    <a:pt x="108" y="12"/>
                  </a:lnTo>
                  <a:lnTo>
                    <a:pt x="83" y="7"/>
                  </a:lnTo>
                  <a:lnTo>
                    <a:pt x="57" y="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0" name="Freeform 212"/>
            <p:cNvSpPr>
              <a:spLocks noChangeArrowheads="1"/>
            </p:cNvSpPr>
            <p:nvPr/>
          </p:nvSpPr>
          <p:spPr bwMode="auto">
            <a:xfrm>
              <a:off x="8323263" y="1879600"/>
              <a:ext cx="28575" cy="39688"/>
            </a:xfrm>
            <a:custGeom>
              <a:avLst/>
              <a:gdLst>
                <a:gd name="T0" fmla="*/ 3 w 78"/>
                <a:gd name="T1" fmla="*/ 21 h 112"/>
                <a:gd name="T2" fmla="*/ 3 w 78"/>
                <a:gd name="T3" fmla="*/ 21 h 112"/>
                <a:gd name="T4" fmla="*/ 0 w 78"/>
                <a:gd name="T5" fmla="*/ 24 h 112"/>
                <a:gd name="T6" fmla="*/ 18 w 78"/>
                <a:gd name="T7" fmla="*/ 111 h 112"/>
                <a:gd name="T8" fmla="*/ 18 w 78"/>
                <a:gd name="T9" fmla="*/ 111 h 112"/>
                <a:gd name="T10" fmla="*/ 23 w 78"/>
                <a:gd name="T11" fmla="*/ 111 h 112"/>
                <a:gd name="T12" fmla="*/ 3 w 78"/>
                <a:gd name="T13" fmla="*/ 21 h 112"/>
                <a:gd name="T14" fmla="*/ 30 w 78"/>
                <a:gd name="T15" fmla="*/ 0 h 112"/>
                <a:gd name="T16" fmla="*/ 30 w 78"/>
                <a:gd name="T17" fmla="*/ 0 h 112"/>
                <a:gd name="T18" fmla="*/ 26 w 78"/>
                <a:gd name="T19" fmla="*/ 3 h 112"/>
                <a:gd name="T20" fmla="*/ 74 w 78"/>
                <a:gd name="T21" fmla="*/ 75 h 112"/>
                <a:gd name="T22" fmla="*/ 74 w 78"/>
                <a:gd name="T23" fmla="*/ 75 h 112"/>
                <a:gd name="T24" fmla="*/ 77 w 78"/>
                <a:gd name="T25" fmla="*/ 72 h 112"/>
                <a:gd name="T26" fmla="*/ 30 w 78"/>
                <a:gd name="T2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12">
                  <a:moveTo>
                    <a:pt x="3" y="21"/>
                  </a:moveTo>
                  <a:lnTo>
                    <a:pt x="3" y="21"/>
                  </a:lnTo>
                  <a:lnTo>
                    <a:pt x="0" y="24"/>
                  </a:lnTo>
                  <a:lnTo>
                    <a:pt x="18" y="111"/>
                  </a:lnTo>
                  <a:lnTo>
                    <a:pt x="18" y="111"/>
                  </a:lnTo>
                  <a:lnTo>
                    <a:pt x="23" y="111"/>
                  </a:lnTo>
                  <a:lnTo>
                    <a:pt x="3" y="21"/>
                  </a:lnTo>
                  <a:close/>
                  <a:moveTo>
                    <a:pt x="30" y="0"/>
                  </a:moveTo>
                  <a:lnTo>
                    <a:pt x="30" y="0"/>
                  </a:lnTo>
                  <a:lnTo>
                    <a:pt x="26" y="3"/>
                  </a:lnTo>
                  <a:lnTo>
                    <a:pt x="74" y="75"/>
                  </a:lnTo>
                  <a:lnTo>
                    <a:pt x="74" y="75"/>
                  </a:lnTo>
                  <a:lnTo>
                    <a:pt x="77" y="72"/>
                  </a:lnTo>
                  <a:lnTo>
                    <a:pt x="3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1" name="Freeform 213"/>
            <p:cNvSpPr>
              <a:spLocks noChangeArrowheads="1"/>
            </p:cNvSpPr>
            <p:nvPr/>
          </p:nvSpPr>
          <p:spPr bwMode="auto">
            <a:xfrm>
              <a:off x="8323263" y="1887537"/>
              <a:ext cx="7937" cy="33337"/>
            </a:xfrm>
            <a:custGeom>
              <a:avLst/>
              <a:gdLst>
                <a:gd name="T0" fmla="*/ 3 w 24"/>
                <a:gd name="T1" fmla="*/ 0 h 91"/>
                <a:gd name="T2" fmla="*/ 3 w 24"/>
                <a:gd name="T3" fmla="*/ 0 h 91"/>
                <a:gd name="T4" fmla="*/ 0 w 24"/>
                <a:gd name="T5" fmla="*/ 3 h 91"/>
                <a:gd name="T6" fmla="*/ 18 w 24"/>
                <a:gd name="T7" fmla="*/ 90 h 91"/>
                <a:gd name="T8" fmla="*/ 18 w 24"/>
                <a:gd name="T9" fmla="*/ 90 h 91"/>
                <a:gd name="T10" fmla="*/ 23 w 24"/>
                <a:gd name="T11" fmla="*/ 90 h 91"/>
                <a:gd name="T12" fmla="*/ 3 w 2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4" h="91">
                  <a:moveTo>
                    <a:pt x="3" y="0"/>
                  </a:moveTo>
                  <a:lnTo>
                    <a:pt x="3" y="0"/>
                  </a:lnTo>
                  <a:lnTo>
                    <a:pt x="0" y="3"/>
                  </a:lnTo>
                  <a:lnTo>
                    <a:pt x="18" y="90"/>
                  </a:lnTo>
                  <a:lnTo>
                    <a:pt x="18" y="90"/>
                  </a:lnTo>
                  <a:lnTo>
                    <a:pt x="23" y="9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2" name="Freeform 214"/>
            <p:cNvSpPr>
              <a:spLocks noChangeArrowheads="1"/>
            </p:cNvSpPr>
            <p:nvPr/>
          </p:nvSpPr>
          <p:spPr bwMode="auto">
            <a:xfrm>
              <a:off x="8332788" y="1879600"/>
              <a:ext cx="19050" cy="26988"/>
            </a:xfrm>
            <a:custGeom>
              <a:avLst/>
              <a:gdLst>
                <a:gd name="T0" fmla="*/ 4 w 52"/>
                <a:gd name="T1" fmla="*/ 0 h 76"/>
                <a:gd name="T2" fmla="*/ 4 w 52"/>
                <a:gd name="T3" fmla="*/ 0 h 76"/>
                <a:gd name="T4" fmla="*/ 0 w 52"/>
                <a:gd name="T5" fmla="*/ 3 h 76"/>
                <a:gd name="T6" fmla="*/ 48 w 52"/>
                <a:gd name="T7" fmla="*/ 75 h 76"/>
                <a:gd name="T8" fmla="*/ 48 w 52"/>
                <a:gd name="T9" fmla="*/ 75 h 76"/>
                <a:gd name="T10" fmla="*/ 51 w 52"/>
                <a:gd name="T11" fmla="*/ 72 h 76"/>
                <a:gd name="T12" fmla="*/ 4 w 5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2" h="76">
                  <a:moveTo>
                    <a:pt x="4" y="0"/>
                  </a:moveTo>
                  <a:lnTo>
                    <a:pt x="4" y="0"/>
                  </a:lnTo>
                  <a:lnTo>
                    <a:pt x="0" y="3"/>
                  </a:lnTo>
                  <a:lnTo>
                    <a:pt x="48" y="75"/>
                  </a:lnTo>
                  <a:lnTo>
                    <a:pt x="48" y="75"/>
                  </a:lnTo>
                  <a:lnTo>
                    <a:pt x="51" y="72"/>
                  </a:lnTo>
                  <a:lnTo>
                    <a:pt x="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3" name="Freeform 215"/>
            <p:cNvSpPr>
              <a:spLocks noChangeArrowheads="1"/>
            </p:cNvSpPr>
            <p:nvPr/>
          </p:nvSpPr>
          <p:spPr bwMode="auto">
            <a:xfrm>
              <a:off x="8196262" y="1828800"/>
              <a:ext cx="87312" cy="95249"/>
            </a:xfrm>
            <a:custGeom>
              <a:avLst/>
              <a:gdLst>
                <a:gd name="T0" fmla="*/ 237 w 244"/>
                <a:gd name="T1" fmla="*/ 189 h 265"/>
                <a:gd name="T2" fmla="*/ 174 w 244"/>
                <a:gd name="T3" fmla="*/ 264 h 265"/>
                <a:gd name="T4" fmla="*/ 174 w 244"/>
                <a:gd name="T5" fmla="*/ 264 h 265"/>
                <a:gd name="T6" fmla="*/ 177 w 244"/>
                <a:gd name="T7" fmla="*/ 264 h 265"/>
                <a:gd name="T8" fmla="*/ 243 w 244"/>
                <a:gd name="T9" fmla="*/ 189 h 265"/>
                <a:gd name="T10" fmla="*/ 243 w 244"/>
                <a:gd name="T11" fmla="*/ 189 h 265"/>
                <a:gd name="T12" fmla="*/ 237 w 244"/>
                <a:gd name="T13" fmla="*/ 189 h 265"/>
                <a:gd name="T14" fmla="*/ 15 w 244"/>
                <a:gd name="T15" fmla="*/ 0 h 265"/>
                <a:gd name="T16" fmla="*/ 18 w 244"/>
                <a:gd name="T17" fmla="*/ 3 h 265"/>
                <a:gd name="T18" fmla="*/ 12 w 244"/>
                <a:gd name="T19" fmla="*/ 6 h 265"/>
                <a:gd name="T20" fmla="*/ 0 w 244"/>
                <a:gd name="T21" fmla="*/ 66 h 265"/>
                <a:gd name="T22" fmla="*/ 0 w 244"/>
                <a:gd name="T23" fmla="*/ 66 h 265"/>
                <a:gd name="T24" fmla="*/ 3 w 244"/>
                <a:gd name="T25" fmla="*/ 78 h 265"/>
                <a:gd name="T26" fmla="*/ 15 w 244"/>
                <a:gd name="T27" fmla="*/ 6 h 265"/>
                <a:gd name="T28" fmla="*/ 84 w 244"/>
                <a:gd name="T29" fmla="*/ 21 h 265"/>
                <a:gd name="T30" fmla="*/ 84 w 244"/>
                <a:gd name="T31" fmla="*/ 21 h 265"/>
                <a:gd name="T32" fmla="*/ 84 w 244"/>
                <a:gd name="T33" fmla="*/ 18 h 265"/>
                <a:gd name="T34" fmla="*/ 15 w 244"/>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4" h="265">
                  <a:moveTo>
                    <a:pt x="237" y="189"/>
                  </a:moveTo>
                  <a:lnTo>
                    <a:pt x="174" y="264"/>
                  </a:lnTo>
                  <a:lnTo>
                    <a:pt x="174" y="264"/>
                  </a:lnTo>
                  <a:lnTo>
                    <a:pt x="177" y="264"/>
                  </a:lnTo>
                  <a:lnTo>
                    <a:pt x="243" y="189"/>
                  </a:lnTo>
                  <a:lnTo>
                    <a:pt x="243" y="189"/>
                  </a:lnTo>
                  <a:lnTo>
                    <a:pt x="237" y="189"/>
                  </a:lnTo>
                  <a:close/>
                  <a:moveTo>
                    <a:pt x="15" y="0"/>
                  </a:moveTo>
                  <a:lnTo>
                    <a:pt x="18" y="3"/>
                  </a:lnTo>
                  <a:lnTo>
                    <a:pt x="12" y="6"/>
                  </a:lnTo>
                  <a:lnTo>
                    <a:pt x="0" y="66"/>
                  </a:lnTo>
                  <a:lnTo>
                    <a:pt x="0" y="66"/>
                  </a:lnTo>
                  <a:lnTo>
                    <a:pt x="3" y="78"/>
                  </a:lnTo>
                  <a:lnTo>
                    <a:pt x="15" y="6"/>
                  </a:lnTo>
                  <a:lnTo>
                    <a:pt x="84" y="21"/>
                  </a:lnTo>
                  <a:lnTo>
                    <a:pt x="84" y="21"/>
                  </a:lnTo>
                  <a:lnTo>
                    <a:pt x="84" y="18"/>
                  </a:lnTo>
                  <a:lnTo>
                    <a:pt x="1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4" name="Freeform 216"/>
            <p:cNvSpPr>
              <a:spLocks noChangeArrowheads="1"/>
            </p:cNvSpPr>
            <p:nvPr/>
          </p:nvSpPr>
          <p:spPr bwMode="auto">
            <a:xfrm>
              <a:off x="8258174" y="1897063"/>
              <a:ext cx="25400" cy="26987"/>
            </a:xfrm>
            <a:custGeom>
              <a:avLst/>
              <a:gdLst>
                <a:gd name="T0" fmla="*/ 63 w 70"/>
                <a:gd name="T1" fmla="*/ 0 h 76"/>
                <a:gd name="T2" fmla="*/ 0 w 70"/>
                <a:gd name="T3" fmla="*/ 75 h 76"/>
                <a:gd name="T4" fmla="*/ 0 w 70"/>
                <a:gd name="T5" fmla="*/ 75 h 76"/>
                <a:gd name="T6" fmla="*/ 3 w 70"/>
                <a:gd name="T7" fmla="*/ 75 h 76"/>
                <a:gd name="T8" fmla="*/ 69 w 70"/>
                <a:gd name="T9" fmla="*/ 0 h 76"/>
                <a:gd name="T10" fmla="*/ 69 w 70"/>
                <a:gd name="T11" fmla="*/ 0 h 76"/>
                <a:gd name="T12" fmla="*/ 63 w 7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70" h="76">
                  <a:moveTo>
                    <a:pt x="63" y="0"/>
                  </a:moveTo>
                  <a:lnTo>
                    <a:pt x="0" y="75"/>
                  </a:lnTo>
                  <a:lnTo>
                    <a:pt x="0" y="75"/>
                  </a:lnTo>
                  <a:lnTo>
                    <a:pt x="3" y="75"/>
                  </a:lnTo>
                  <a:lnTo>
                    <a:pt x="69" y="0"/>
                  </a:lnTo>
                  <a:lnTo>
                    <a:pt x="69" y="0"/>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5" name="Freeform 217"/>
            <p:cNvSpPr>
              <a:spLocks noChangeArrowheads="1"/>
            </p:cNvSpPr>
            <p:nvPr/>
          </p:nvSpPr>
          <p:spPr bwMode="auto">
            <a:xfrm>
              <a:off x="8196262" y="1828800"/>
              <a:ext cx="30162" cy="28575"/>
            </a:xfrm>
            <a:custGeom>
              <a:avLst/>
              <a:gdLst>
                <a:gd name="T0" fmla="*/ 15 w 85"/>
                <a:gd name="T1" fmla="*/ 0 h 79"/>
                <a:gd name="T2" fmla="*/ 18 w 85"/>
                <a:gd name="T3" fmla="*/ 3 h 79"/>
                <a:gd name="T4" fmla="*/ 12 w 85"/>
                <a:gd name="T5" fmla="*/ 6 h 79"/>
                <a:gd name="T6" fmla="*/ 0 w 85"/>
                <a:gd name="T7" fmla="*/ 66 h 79"/>
                <a:gd name="T8" fmla="*/ 0 w 85"/>
                <a:gd name="T9" fmla="*/ 66 h 79"/>
                <a:gd name="T10" fmla="*/ 3 w 85"/>
                <a:gd name="T11" fmla="*/ 78 h 79"/>
                <a:gd name="T12" fmla="*/ 15 w 85"/>
                <a:gd name="T13" fmla="*/ 6 h 79"/>
                <a:gd name="T14" fmla="*/ 84 w 85"/>
                <a:gd name="T15" fmla="*/ 21 h 79"/>
                <a:gd name="T16" fmla="*/ 84 w 85"/>
                <a:gd name="T17" fmla="*/ 21 h 79"/>
                <a:gd name="T18" fmla="*/ 84 w 85"/>
                <a:gd name="T19" fmla="*/ 18 h 79"/>
                <a:gd name="T20" fmla="*/ 15 w 8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9">
                  <a:moveTo>
                    <a:pt x="15" y="0"/>
                  </a:moveTo>
                  <a:lnTo>
                    <a:pt x="18" y="3"/>
                  </a:lnTo>
                  <a:lnTo>
                    <a:pt x="12" y="6"/>
                  </a:lnTo>
                  <a:lnTo>
                    <a:pt x="0" y="66"/>
                  </a:lnTo>
                  <a:lnTo>
                    <a:pt x="0" y="66"/>
                  </a:lnTo>
                  <a:lnTo>
                    <a:pt x="3" y="78"/>
                  </a:lnTo>
                  <a:lnTo>
                    <a:pt x="15" y="6"/>
                  </a:lnTo>
                  <a:lnTo>
                    <a:pt x="84" y="21"/>
                  </a:lnTo>
                  <a:lnTo>
                    <a:pt x="84" y="21"/>
                  </a:lnTo>
                  <a:lnTo>
                    <a:pt x="84" y="18"/>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6" name="Freeform 218"/>
            <p:cNvSpPr>
              <a:spLocks noChangeArrowheads="1"/>
            </p:cNvSpPr>
            <p:nvPr/>
          </p:nvSpPr>
          <p:spPr bwMode="auto">
            <a:xfrm>
              <a:off x="8293100" y="1763713"/>
              <a:ext cx="63500" cy="165100"/>
            </a:xfrm>
            <a:custGeom>
              <a:avLst/>
              <a:gdLst>
                <a:gd name="T0" fmla="*/ 33 w 175"/>
                <a:gd name="T1" fmla="*/ 366 h 460"/>
                <a:gd name="T2" fmla="*/ 33 w 175"/>
                <a:gd name="T3" fmla="*/ 366 h 460"/>
                <a:gd name="T4" fmla="*/ 30 w 175"/>
                <a:gd name="T5" fmla="*/ 366 h 460"/>
                <a:gd name="T6" fmla="*/ 0 w 175"/>
                <a:gd name="T7" fmla="*/ 459 h 460"/>
                <a:gd name="T8" fmla="*/ 0 w 175"/>
                <a:gd name="T9" fmla="*/ 459 h 460"/>
                <a:gd name="T10" fmla="*/ 6 w 175"/>
                <a:gd name="T11" fmla="*/ 459 h 460"/>
                <a:gd name="T12" fmla="*/ 33 w 175"/>
                <a:gd name="T13" fmla="*/ 366 h 460"/>
                <a:gd name="T14" fmla="*/ 171 w 175"/>
                <a:gd name="T15" fmla="*/ 0 h 460"/>
                <a:gd name="T16" fmla="*/ 135 w 175"/>
                <a:gd name="T17" fmla="*/ 90 h 460"/>
                <a:gd name="T18" fmla="*/ 135 w 175"/>
                <a:gd name="T19" fmla="*/ 90 h 460"/>
                <a:gd name="T20" fmla="*/ 138 w 175"/>
                <a:gd name="T21" fmla="*/ 93 h 460"/>
                <a:gd name="T22" fmla="*/ 174 w 175"/>
                <a:gd name="T23" fmla="*/ 3 h 460"/>
                <a:gd name="T24" fmla="*/ 174 w 175"/>
                <a:gd name="T25" fmla="*/ 3 h 460"/>
                <a:gd name="T26" fmla="*/ 171 w 175"/>
                <a:gd name="T2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460">
                  <a:moveTo>
                    <a:pt x="33" y="366"/>
                  </a:moveTo>
                  <a:lnTo>
                    <a:pt x="33" y="366"/>
                  </a:lnTo>
                  <a:lnTo>
                    <a:pt x="30" y="366"/>
                  </a:lnTo>
                  <a:lnTo>
                    <a:pt x="0" y="459"/>
                  </a:lnTo>
                  <a:lnTo>
                    <a:pt x="0" y="459"/>
                  </a:lnTo>
                  <a:lnTo>
                    <a:pt x="6" y="459"/>
                  </a:lnTo>
                  <a:lnTo>
                    <a:pt x="33" y="366"/>
                  </a:lnTo>
                  <a:close/>
                  <a:moveTo>
                    <a:pt x="171" y="0"/>
                  </a:moveTo>
                  <a:lnTo>
                    <a:pt x="135" y="90"/>
                  </a:lnTo>
                  <a:lnTo>
                    <a:pt x="135" y="90"/>
                  </a:lnTo>
                  <a:lnTo>
                    <a:pt x="138" y="93"/>
                  </a:lnTo>
                  <a:lnTo>
                    <a:pt x="174" y="3"/>
                  </a:lnTo>
                  <a:lnTo>
                    <a:pt x="174" y="3"/>
                  </a:lnTo>
                  <a:lnTo>
                    <a:pt x="17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7" name="Freeform 219"/>
            <p:cNvSpPr>
              <a:spLocks noChangeArrowheads="1"/>
            </p:cNvSpPr>
            <p:nvPr/>
          </p:nvSpPr>
          <p:spPr bwMode="auto">
            <a:xfrm>
              <a:off x="8293100" y="1895475"/>
              <a:ext cx="12700" cy="33338"/>
            </a:xfrm>
            <a:custGeom>
              <a:avLst/>
              <a:gdLst>
                <a:gd name="T0" fmla="*/ 33 w 34"/>
                <a:gd name="T1" fmla="*/ 0 h 94"/>
                <a:gd name="T2" fmla="*/ 33 w 34"/>
                <a:gd name="T3" fmla="*/ 0 h 94"/>
                <a:gd name="T4" fmla="*/ 30 w 34"/>
                <a:gd name="T5" fmla="*/ 0 h 94"/>
                <a:gd name="T6" fmla="*/ 0 w 34"/>
                <a:gd name="T7" fmla="*/ 93 h 94"/>
                <a:gd name="T8" fmla="*/ 0 w 34"/>
                <a:gd name="T9" fmla="*/ 93 h 94"/>
                <a:gd name="T10" fmla="*/ 6 w 34"/>
                <a:gd name="T11" fmla="*/ 93 h 94"/>
                <a:gd name="T12" fmla="*/ 33 w 3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4" h="94">
                  <a:moveTo>
                    <a:pt x="33" y="0"/>
                  </a:moveTo>
                  <a:lnTo>
                    <a:pt x="33" y="0"/>
                  </a:lnTo>
                  <a:lnTo>
                    <a:pt x="30" y="0"/>
                  </a:lnTo>
                  <a:lnTo>
                    <a:pt x="0" y="93"/>
                  </a:lnTo>
                  <a:lnTo>
                    <a:pt x="0" y="93"/>
                  </a:lnTo>
                  <a:lnTo>
                    <a:pt x="6" y="93"/>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8" name="Freeform 220"/>
            <p:cNvSpPr>
              <a:spLocks noChangeArrowheads="1"/>
            </p:cNvSpPr>
            <p:nvPr/>
          </p:nvSpPr>
          <p:spPr bwMode="auto">
            <a:xfrm>
              <a:off x="8342313" y="1763713"/>
              <a:ext cx="14287" cy="33337"/>
            </a:xfrm>
            <a:custGeom>
              <a:avLst/>
              <a:gdLst>
                <a:gd name="T0" fmla="*/ 36 w 40"/>
                <a:gd name="T1" fmla="*/ 0 h 94"/>
                <a:gd name="T2" fmla="*/ 0 w 40"/>
                <a:gd name="T3" fmla="*/ 90 h 94"/>
                <a:gd name="T4" fmla="*/ 0 w 40"/>
                <a:gd name="T5" fmla="*/ 90 h 94"/>
                <a:gd name="T6" fmla="*/ 3 w 40"/>
                <a:gd name="T7" fmla="*/ 93 h 94"/>
                <a:gd name="T8" fmla="*/ 39 w 40"/>
                <a:gd name="T9" fmla="*/ 3 h 94"/>
                <a:gd name="T10" fmla="*/ 39 w 40"/>
                <a:gd name="T11" fmla="*/ 3 h 94"/>
                <a:gd name="T12" fmla="*/ 36 w 40"/>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0" h="94">
                  <a:moveTo>
                    <a:pt x="36" y="0"/>
                  </a:moveTo>
                  <a:lnTo>
                    <a:pt x="0" y="90"/>
                  </a:lnTo>
                  <a:lnTo>
                    <a:pt x="0" y="90"/>
                  </a:lnTo>
                  <a:lnTo>
                    <a:pt x="3" y="93"/>
                  </a:lnTo>
                  <a:lnTo>
                    <a:pt x="39" y="3"/>
                  </a:lnTo>
                  <a:lnTo>
                    <a:pt x="39" y="3"/>
                  </a:lnTo>
                  <a:lnTo>
                    <a:pt x="3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9" name="Freeform 221"/>
            <p:cNvSpPr>
              <a:spLocks noChangeArrowheads="1"/>
            </p:cNvSpPr>
            <p:nvPr/>
          </p:nvSpPr>
          <p:spPr bwMode="auto">
            <a:xfrm>
              <a:off x="8221663" y="1739899"/>
              <a:ext cx="66675" cy="49213"/>
            </a:xfrm>
            <a:custGeom>
              <a:avLst/>
              <a:gdLst>
                <a:gd name="T0" fmla="*/ 3 w 187"/>
                <a:gd name="T1" fmla="*/ 72 h 136"/>
                <a:gd name="T2" fmla="*/ 3 w 187"/>
                <a:gd name="T3" fmla="*/ 72 h 136"/>
                <a:gd name="T4" fmla="*/ 0 w 187"/>
                <a:gd name="T5" fmla="*/ 75 h 136"/>
                <a:gd name="T6" fmla="*/ 63 w 187"/>
                <a:gd name="T7" fmla="*/ 135 h 136"/>
                <a:gd name="T8" fmla="*/ 63 w 187"/>
                <a:gd name="T9" fmla="*/ 135 h 136"/>
                <a:gd name="T10" fmla="*/ 66 w 187"/>
                <a:gd name="T11" fmla="*/ 132 h 136"/>
                <a:gd name="T12" fmla="*/ 3 w 187"/>
                <a:gd name="T13" fmla="*/ 72 h 136"/>
                <a:gd name="T14" fmla="*/ 156 w 187"/>
                <a:gd name="T15" fmla="*/ 0 h 136"/>
                <a:gd name="T16" fmla="*/ 156 w 187"/>
                <a:gd name="T17" fmla="*/ 0 h 136"/>
                <a:gd name="T18" fmla="*/ 153 w 187"/>
                <a:gd name="T19" fmla="*/ 0 h 136"/>
                <a:gd name="T20" fmla="*/ 180 w 187"/>
                <a:gd name="T21" fmla="*/ 84 h 136"/>
                <a:gd name="T22" fmla="*/ 180 w 187"/>
                <a:gd name="T23" fmla="*/ 84 h 136"/>
                <a:gd name="T24" fmla="*/ 186 w 187"/>
                <a:gd name="T25" fmla="*/ 84 h 136"/>
                <a:gd name="T26" fmla="*/ 156 w 187"/>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6">
                  <a:moveTo>
                    <a:pt x="3" y="72"/>
                  </a:moveTo>
                  <a:lnTo>
                    <a:pt x="3" y="72"/>
                  </a:lnTo>
                  <a:lnTo>
                    <a:pt x="0" y="75"/>
                  </a:lnTo>
                  <a:lnTo>
                    <a:pt x="63" y="135"/>
                  </a:lnTo>
                  <a:lnTo>
                    <a:pt x="63" y="135"/>
                  </a:lnTo>
                  <a:lnTo>
                    <a:pt x="66" y="132"/>
                  </a:lnTo>
                  <a:lnTo>
                    <a:pt x="3" y="72"/>
                  </a:lnTo>
                  <a:close/>
                  <a:moveTo>
                    <a:pt x="156" y="0"/>
                  </a:moveTo>
                  <a:lnTo>
                    <a:pt x="156" y="0"/>
                  </a:lnTo>
                  <a:lnTo>
                    <a:pt x="153" y="0"/>
                  </a:lnTo>
                  <a:lnTo>
                    <a:pt x="180" y="84"/>
                  </a:lnTo>
                  <a:lnTo>
                    <a:pt x="180" y="84"/>
                  </a:lnTo>
                  <a:lnTo>
                    <a:pt x="186" y="84"/>
                  </a:lnTo>
                  <a:lnTo>
                    <a:pt x="15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0" name="Freeform 222"/>
            <p:cNvSpPr>
              <a:spLocks noChangeArrowheads="1"/>
            </p:cNvSpPr>
            <p:nvPr/>
          </p:nvSpPr>
          <p:spPr bwMode="auto">
            <a:xfrm>
              <a:off x="8221663" y="1765300"/>
              <a:ext cx="23812" cy="23813"/>
            </a:xfrm>
            <a:custGeom>
              <a:avLst/>
              <a:gdLst>
                <a:gd name="T0" fmla="*/ 3 w 67"/>
                <a:gd name="T1" fmla="*/ 0 h 64"/>
                <a:gd name="T2" fmla="*/ 3 w 67"/>
                <a:gd name="T3" fmla="*/ 0 h 64"/>
                <a:gd name="T4" fmla="*/ 0 w 67"/>
                <a:gd name="T5" fmla="*/ 3 h 64"/>
                <a:gd name="T6" fmla="*/ 63 w 67"/>
                <a:gd name="T7" fmla="*/ 63 h 64"/>
                <a:gd name="T8" fmla="*/ 63 w 67"/>
                <a:gd name="T9" fmla="*/ 63 h 64"/>
                <a:gd name="T10" fmla="*/ 66 w 67"/>
                <a:gd name="T11" fmla="*/ 60 h 64"/>
                <a:gd name="T12" fmla="*/ 3 w 6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7" h="64">
                  <a:moveTo>
                    <a:pt x="3" y="0"/>
                  </a:moveTo>
                  <a:lnTo>
                    <a:pt x="3" y="0"/>
                  </a:lnTo>
                  <a:lnTo>
                    <a:pt x="0" y="3"/>
                  </a:lnTo>
                  <a:lnTo>
                    <a:pt x="63" y="63"/>
                  </a:lnTo>
                  <a:lnTo>
                    <a:pt x="63" y="63"/>
                  </a:lnTo>
                  <a:lnTo>
                    <a:pt x="66" y="60"/>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1" name="Freeform 223"/>
            <p:cNvSpPr>
              <a:spLocks noChangeArrowheads="1"/>
            </p:cNvSpPr>
            <p:nvPr/>
          </p:nvSpPr>
          <p:spPr bwMode="auto">
            <a:xfrm>
              <a:off x="8277225" y="1739899"/>
              <a:ext cx="12700" cy="30163"/>
            </a:xfrm>
            <a:custGeom>
              <a:avLst/>
              <a:gdLst>
                <a:gd name="T0" fmla="*/ 3 w 34"/>
                <a:gd name="T1" fmla="*/ 0 h 85"/>
                <a:gd name="T2" fmla="*/ 3 w 34"/>
                <a:gd name="T3" fmla="*/ 0 h 85"/>
                <a:gd name="T4" fmla="*/ 0 w 34"/>
                <a:gd name="T5" fmla="*/ 0 h 85"/>
                <a:gd name="T6" fmla="*/ 27 w 34"/>
                <a:gd name="T7" fmla="*/ 84 h 85"/>
                <a:gd name="T8" fmla="*/ 27 w 34"/>
                <a:gd name="T9" fmla="*/ 84 h 85"/>
                <a:gd name="T10" fmla="*/ 33 w 34"/>
                <a:gd name="T11" fmla="*/ 84 h 85"/>
                <a:gd name="T12" fmla="*/ 3 w 34"/>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3" y="0"/>
                  </a:moveTo>
                  <a:lnTo>
                    <a:pt x="3" y="0"/>
                  </a:lnTo>
                  <a:lnTo>
                    <a:pt x="0" y="0"/>
                  </a:lnTo>
                  <a:lnTo>
                    <a:pt x="27" y="84"/>
                  </a:lnTo>
                  <a:lnTo>
                    <a:pt x="27" y="84"/>
                  </a:lnTo>
                  <a:lnTo>
                    <a:pt x="33" y="8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2" name="Freeform 224"/>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3" name="Freeform 225"/>
            <p:cNvSpPr>
              <a:spLocks noChangeArrowheads="1"/>
            </p:cNvSpPr>
            <p:nvPr/>
          </p:nvSpPr>
          <p:spPr bwMode="auto">
            <a:xfrm>
              <a:off x="8194674" y="1817688"/>
              <a:ext cx="7938" cy="19050"/>
            </a:xfrm>
            <a:custGeom>
              <a:avLst/>
              <a:gdLst>
                <a:gd name="T0" fmla="*/ 3 w 22"/>
                <a:gd name="T1" fmla="*/ 0 h 52"/>
                <a:gd name="T2" fmla="*/ 3 w 22"/>
                <a:gd name="T3" fmla="*/ 0 h 52"/>
                <a:gd name="T4" fmla="*/ 0 w 22"/>
                <a:gd name="T5" fmla="*/ 6 h 52"/>
                <a:gd name="T6" fmla="*/ 15 w 22"/>
                <a:gd name="T7" fmla="*/ 36 h 52"/>
                <a:gd name="T8" fmla="*/ 0 w 22"/>
                <a:gd name="T9" fmla="*/ 45 h 52"/>
                <a:gd name="T10" fmla="*/ 0 w 22"/>
                <a:gd name="T11" fmla="*/ 45 h 52"/>
                <a:gd name="T12" fmla="*/ 0 w 22"/>
                <a:gd name="T13" fmla="*/ 45 h 52"/>
                <a:gd name="T14" fmla="*/ 0 w 22"/>
                <a:gd name="T15" fmla="*/ 48 h 52"/>
                <a:gd name="T16" fmla="*/ 0 w 22"/>
                <a:gd name="T17" fmla="*/ 48 h 52"/>
                <a:gd name="T18" fmla="*/ 0 w 22"/>
                <a:gd name="T19" fmla="*/ 48 h 52"/>
                <a:gd name="T20" fmla="*/ 0 w 22"/>
                <a:gd name="T21" fmla="*/ 51 h 52"/>
                <a:gd name="T22" fmla="*/ 15 w 22"/>
                <a:gd name="T23" fmla="*/ 39 h 52"/>
                <a:gd name="T24" fmla="*/ 21 w 22"/>
                <a:gd name="T25" fmla="*/ 36 h 52"/>
                <a:gd name="T26" fmla="*/ 18 w 22"/>
                <a:gd name="T27" fmla="*/ 33 h 52"/>
                <a:gd name="T28" fmla="*/ 3 w 22"/>
                <a:gd name="T2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52">
                  <a:moveTo>
                    <a:pt x="3" y="0"/>
                  </a:moveTo>
                  <a:lnTo>
                    <a:pt x="3" y="0"/>
                  </a:lnTo>
                  <a:lnTo>
                    <a:pt x="0" y="6"/>
                  </a:lnTo>
                  <a:lnTo>
                    <a:pt x="15" y="36"/>
                  </a:lnTo>
                  <a:lnTo>
                    <a:pt x="0" y="45"/>
                  </a:lnTo>
                  <a:lnTo>
                    <a:pt x="0" y="45"/>
                  </a:lnTo>
                  <a:lnTo>
                    <a:pt x="0" y="45"/>
                  </a:lnTo>
                  <a:lnTo>
                    <a:pt x="0" y="48"/>
                  </a:lnTo>
                  <a:lnTo>
                    <a:pt x="0" y="48"/>
                  </a:lnTo>
                  <a:lnTo>
                    <a:pt x="0" y="48"/>
                  </a:lnTo>
                  <a:lnTo>
                    <a:pt x="0" y="51"/>
                  </a:lnTo>
                  <a:lnTo>
                    <a:pt x="15" y="39"/>
                  </a:lnTo>
                  <a:lnTo>
                    <a:pt x="21" y="36"/>
                  </a:lnTo>
                  <a:lnTo>
                    <a:pt x="18"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4" name="Freeform 226"/>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5" name="Freeform 227"/>
            <p:cNvSpPr>
              <a:spLocks noChangeArrowheads="1"/>
            </p:cNvSpPr>
            <p:nvPr/>
          </p:nvSpPr>
          <p:spPr bwMode="auto">
            <a:xfrm>
              <a:off x="8342312" y="1814513"/>
              <a:ext cx="42862" cy="73025"/>
            </a:xfrm>
            <a:custGeom>
              <a:avLst/>
              <a:gdLst>
                <a:gd name="T0" fmla="*/ 113 w 121"/>
                <a:gd name="T1" fmla="*/ 0 h 205"/>
                <a:gd name="T2" fmla="*/ 33 w 121"/>
                <a:gd name="T3" fmla="*/ 54 h 205"/>
                <a:gd name="T4" fmla="*/ 33 w 121"/>
                <a:gd name="T5" fmla="*/ 54 h 205"/>
                <a:gd name="T6" fmla="*/ 29 w 121"/>
                <a:gd name="T7" fmla="*/ 81 h 205"/>
                <a:gd name="T8" fmla="*/ 23 w 121"/>
                <a:gd name="T9" fmla="*/ 108 h 205"/>
                <a:gd name="T10" fmla="*/ 11 w 121"/>
                <a:gd name="T11" fmla="*/ 135 h 205"/>
                <a:gd name="T12" fmla="*/ 0 w 121"/>
                <a:gd name="T13" fmla="*/ 156 h 205"/>
                <a:gd name="T14" fmla="*/ 72 w 121"/>
                <a:gd name="T15" fmla="*/ 204 h 205"/>
                <a:gd name="T16" fmla="*/ 72 w 121"/>
                <a:gd name="T17" fmla="*/ 204 h 205"/>
                <a:gd name="T18" fmla="*/ 92 w 121"/>
                <a:gd name="T19" fmla="*/ 171 h 205"/>
                <a:gd name="T20" fmla="*/ 107 w 121"/>
                <a:gd name="T21" fmla="*/ 132 h 205"/>
                <a:gd name="T22" fmla="*/ 116 w 121"/>
                <a:gd name="T23" fmla="*/ 93 h 205"/>
                <a:gd name="T24" fmla="*/ 120 w 121"/>
                <a:gd name="T25" fmla="*/ 51 h 205"/>
                <a:gd name="T26" fmla="*/ 120 w 121"/>
                <a:gd name="T27" fmla="*/ 51 h 205"/>
                <a:gd name="T28" fmla="*/ 120 w 121"/>
                <a:gd name="T29" fmla="*/ 51 h 205"/>
                <a:gd name="T30" fmla="*/ 120 w 121"/>
                <a:gd name="T31" fmla="*/ 51 h 205"/>
                <a:gd name="T32" fmla="*/ 120 w 121"/>
                <a:gd name="T33" fmla="*/ 51 h 205"/>
                <a:gd name="T34" fmla="*/ 120 w 121"/>
                <a:gd name="T35" fmla="*/ 24 h 205"/>
                <a:gd name="T36" fmla="*/ 113 w 121"/>
                <a:gd name="T3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5">
                  <a:moveTo>
                    <a:pt x="113" y="0"/>
                  </a:moveTo>
                  <a:lnTo>
                    <a:pt x="33" y="54"/>
                  </a:lnTo>
                  <a:lnTo>
                    <a:pt x="33" y="54"/>
                  </a:lnTo>
                  <a:lnTo>
                    <a:pt x="29" y="81"/>
                  </a:lnTo>
                  <a:lnTo>
                    <a:pt x="23" y="108"/>
                  </a:lnTo>
                  <a:lnTo>
                    <a:pt x="11" y="135"/>
                  </a:lnTo>
                  <a:lnTo>
                    <a:pt x="0" y="156"/>
                  </a:lnTo>
                  <a:lnTo>
                    <a:pt x="72" y="204"/>
                  </a:lnTo>
                  <a:lnTo>
                    <a:pt x="72" y="204"/>
                  </a:lnTo>
                  <a:lnTo>
                    <a:pt x="92" y="171"/>
                  </a:lnTo>
                  <a:lnTo>
                    <a:pt x="107" y="132"/>
                  </a:lnTo>
                  <a:lnTo>
                    <a:pt x="116" y="93"/>
                  </a:lnTo>
                  <a:lnTo>
                    <a:pt x="120" y="51"/>
                  </a:lnTo>
                  <a:lnTo>
                    <a:pt x="120" y="51"/>
                  </a:lnTo>
                  <a:lnTo>
                    <a:pt x="120" y="51"/>
                  </a:lnTo>
                  <a:lnTo>
                    <a:pt x="120" y="51"/>
                  </a:lnTo>
                  <a:lnTo>
                    <a:pt x="120" y="51"/>
                  </a:lnTo>
                  <a:lnTo>
                    <a:pt x="120" y="24"/>
                  </a:lnTo>
                  <a:lnTo>
                    <a:pt x="11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6" name="Freeform 228"/>
            <p:cNvSpPr>
              <a:spLocks noChangeArrowheads="1"/>
            </p:cNvSpPr>
            <p:nvPr/>
          </p:nvSpPr>
          <p:spPr bwMode="auto">
            <a:xfrm>
              <a:off x="8340724" y="1812925"/>
              <a:ext cx="42863" cy="76200"/>
            </a:xfrm>
            <a:custGeom>
              <a:avLst/>
              <a:gdLst>
                <a:gd name="T0" fmla="*/ 3 w 117"/>
                <a:gd name="T1" fmla="*/ 159 h 211"/>
                <a:gd name="T2" fmla="*/ 3 w 117"/>
                <a:gd name="T3" fmla="*/ 159 h 211"/>
                <a:gd name="T4" fmla="*/ 0 w 117"/>
                <a:gd name="T5" fmla="*/ 162 h 211"/>
                <a:gd name="T6" fmla="*/ 72 w 117"/>
                <a:gd name="T7" fmla="*/ 210 h 211"/>
                <a:gd name="T8" fmla="*/ 72 w 117"/>
                <a:gd name="T9" fmla="*/ 210 h 211"/>
                <a:gd name="T10" fmla="*/ 75 w 117"/>
                <a:gd name="T11" fmla="*/ 207 h 211"/>
                <a:gd name="T12" fmla="*/ 3 w 117"/>
                <a:gd name="T13" fmla="*/ 159 h 211"/>
                <a:gd name="T14" fmla="*/ 116 w 117"/>
                <a:gd name="T15" fmla="*/ 0 h 211"/>
                <a:gd name="T16" fmla="*/ 36 w 117"/>
                <a:gd name="T17" fmla="*/ 51 h 211"/>
                <a:gd name="T18" fmla="*/ 36 w 117"/>
                <a:gd name="T19" fmla="*/ 51 h 211"/>
                <a:gd name="T20" fmla="*/ 36 w 117"/>
                <a:gd name="T21" fmla="*/ 54 h 211"/>
                <a:gd name="T22" fmla="*/ 36 w 117"/>
                <a:gd name="T23" fmla="*/ 54 h 211"/>
                <a:gd name="T24" fmla="*/ 36 w 117"/>
                <a:gd name="T25" fmla="*/ 54 h 211"/>
                <a:gd name="T26" fmla="*/ 36 w 117"/>
                <a:gd name="T27" fmla="*/ 57 h 211"/>
                <a:gd name="T28" fmla="*/ 116 w 117"/>
                <a:gd name="T29" fmla="*/ 3 h 211"/>
                <a:gd name="T30" fmla="*/ 116 w 117"/>
                <a:gd name="T31" fmla="*/ 3 h 211"/>
                <a:gd name="T32" fmla="*/ 116 w 117"/>
                <a:gd name="T3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11">
                  <a:moveTo>
                    <a:pt x="3" y="159"/>
                  </a:moveTo>
                  <a:lnTo>
                    <a:pt x="3" y="159"/>
                  </a:lnTo>
                  <a:lnTo>
                    <a:pt x="0" y="162"/>
                  </a:lnTo>
                  <a:lnTo>
                    <a:pt x="72" y="210"/>
                  </a:lnTo>
                  <a:lnTo>
                    <a:pt x="72" y="210"/>
                  </a:lnTo>
                  <a:lnTo>
                    <a:pt x="75" y="207"/>
                  </a:lnTo>
                  <a:lnTo>
                    <a:pt x="3" y="159"/>
                  </a:lnTo>
                  <a:close/>
                  <a:moveTo>
                    <a:pt x="116" y="0"/>
                  </a:moveTo>
                  <a:lnTo>
                    <a:pt x="36" y="51"/>
                  </a:lnTo>
                  <a:lnTo>
                    <a:pt x="36" y="51"/>
                  </a:lnTo>
                  <a:lnTo>
                    <a:pt x="36" y="54"/>
                  </a:lnTo>
                  <a:lnTo>
                    <a:pt x="36" y="54"/>
                  </a:lnTo>
                  <a:lnTo>
                    <a:pt x="36" y="54"/>
                  </a:lnTo>
                  <a:lnTo>
                    <a:pt x="36" y="57"/>
                  </a:lnTo>
                  <a:lnTo>
                    <a:pt x="116" y="3"/>
                  </a:lnTo>
                  <a:lnTo>
                    <a:pt x="116" y="3"/>
                  </a:lnTo>
                  <a:lnTo>
                    <a:pt x="11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7" name="Freeform 229"/>
            <p:cNvSpPr>
              <a:spLocks noChangeArrowheads="1"/>
            </p:cNvSpPr>
            <p:nvPr/>
          </p:nvSpPr>
          <p:spPr bwMode="auto">
            <a:xfrm>
              <a:off x="8340724" y="1871663"/>
              <a:ext cx="26988" cy="19050"/>
            </a:xfrm>
            <a:custGeom>
              <a:avLst/>
              <a:gdLst>
                <a:gd name="T0" fmla="*/ 3 w 76"/>
                <a:gd name="T1" fmla="*/ 0 h 52"/>
                <a:gd name="T2" fmla="*/ 3 w 76"/>
                <a:gd name="T3" fmla="*/ 0 h 52"/>
                <a:gd name="T4" fmla="*/ 0 w 76"/>
                <a:gd name="T5" fmla="*/ 3 h 52"/>
                <a:gd name="T6" fmla="*/ 72 w 76"/>
                <a:gd name="T7" fmla="*/ 51 h 52"/>
                <a:gd name="T8" fmla="*/ 72 w 76"/>
                <a:gd name="T9" fmla="*/ 51 h 52"/>
                <a:gd name="T10" fmla="*/ 75 w 76"/>
                <a:gd name="T11" fmla="*/ 48 h 52"/>
                <a:gd name="T12" fmla="*/ 3 w 7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76" h="52">
                  <a:moveTo>
                    <a:pt x="3" y="0"/>
                  </a:moveTo>
                  <a:lnTo>
                    <a:pt x="3" y="0"/>
                  </a:lnTo>
                  <a:lnTo>
                    <a:pt x="0" y="3"/>
                  </a:lnTo>
                  <a:lnTo>
                    <a:pt x="72" y="51"/>
                  </a:lnTo>
                  <a:lnTo>
                    <a:pt x="72" y="51"/>
                  </a:lnTo>
                  <a:lnTo>
                    <a:pt x="75" y="48"/>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8" name="Freeform 230"/>
            <p:cNvSpPr>
              <a:spLocks noChangeArrowheads="1"/>
            </p:cNvSpPr>
            <p:nvPr/>
          </p:nvSpPr>
          <p:spPr bwMode="auto">
            <a:xfrm>
              <a:off x="8353424" y="1812925"/>
              <a:ext cx="28575" cy="20638"/>
            </a:xfrm>
            <a:custGeom>
              <a:avLst/>
              <a:gdLst>
                <a:gd name="T0" fmla="*/ 80 w 81"/>
                <a:gd name="T1" fmla="*/ 0 h 58"/>
                <a:gd name="T2" fmla="*/ 0 w 81"/>
                <a:gd name="T3" fmla="*/ 51 h 58"/>
                <a:gd name="T4" fmla="*/ 0 w 81"/>
                <a:gd name="T5" fmla="*/ 51 h 58"/>
                <a:gd name="T6" fmla="*/ 0 w 81"/>
                <a:gd name="T7" fmla="*/ 54 h 58"/>
                <a:gd name="T8" fmla="*/ 0 w 81"/>
                <a:gd name="T9" fmla="*/ 54 h 58"/>
                <a:gd name="T10" fmla="*/ 0 w 81"/>
                <a:gd name="T11" fmla="*/ 54 h 58"/>
                <a:gd name="T12" fmla="*/ 0 w 81"/>
                <a:gd name="T13" fmla="*/ 57 h 58"/>
                <a:gd name="T14" fmla="*/ 80 w 81"/>
                <a:gd name="T15" fmla="*/ 3 h 58"/>
                <a:gd name="T16" fmla="*/ 80 w 81"/>
                <a:gd name="T17" fmla="*/ 3 h 58"/>
                <a:gd name="T18" fmla="*/ 80 w 8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58">
                  <a:moveTo>
                    <a:pt x="80" y="0"/>
                  </a:moveTo>
                  <a:lnTo>
                    <a:pt x="0" y="51"/>
                  </a:lnTo>
                  <a:lnTo>
                    <a:pt x="0" y="51"/>
                  </a:lnTo>
                  <a:lnTo>
                    <a:pt x="0" y="54"/>
                  </a:lnTo>
                  <a:lnTo>
                    <a:pt x="0" y="54"/>
                  </a:lnTo>
                  <a:lnTo>
                    <a:pt x="0" y="54"/>
                  </a:lnTo>
                  <a:lnTo>
                    <a:pt x="0" y="57"/>
                  </a:lnTo>
                  <a:lnTo>
                    <a:pt x="80" y="3"/>
                  </a:lnTo>
                  <a:lnTo>
                    <a:pt x="80" y="3"/>
                  </a:lnTo>
                  <a:lnTo>
                    <a:pt x="8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9" name="Freeform 231"/>
            <p:cNvSpPr>
              <a:spLocks noChangeArrowheads="1"/>
            </p:cNvSpPr>
            <p:nvPr/>
          </p:nvSpPr>
          <p:spPr bwMode="auto">
            <a:xfrm>
              <a:off x="7813674" y="1241425"/>
              <a:ext cx="168275" cy="169863"/>
            </a:xfrm>
            <a:custGeom>
              <a:avLst/>
              <a:gdLst>
                <a:gd name="T0" fmla="*/ 165 w 469"/>
                <a:gd name="T1" fmla="*/ 458 h 471"/>
                <a:gd name="T2" fmla="*/ 246 w 469"/>
                <a:gd name="T3" fmla="*/ 443 h 471"/>
                <a:gd name="T4" fmla="*/ 234 w 469"/>
                <a:gd name="T5" fmla="*/ 443 h 471"/>
                <a:gd name="T6" fmla="*/ 216 w 469"/>
                <a:gd name="T7" fmla="*/ 440 h 471"/>
                <a:gd name="T8" fmla="*/ 75 w 469"/>
                <a:gd name="T9" fmla="*/ 366 h 471"/>
                <a:gd name="T10" fmla="*/ 132 w 469"/>
                <a:gd name="T11" fmla="*/ 443 h 471"/>
                <a:gd name="T12" fmla="*/ 156 w 469"/>
                <a:gd name="T13" fmla="*/ 425 h 471"/>
                <a:gd name="T14" fmla="*/ 90 w 469"/>
                <a:gd name="T15" fmla="*/ 384 h 471"/>
                <a:gd name="T16" fmla="*/ 438 w 469"/>
                <a:gd name="T17" fmla="*/ 276 h 471"/>
                <a:gd name="T18" fmla="*/ 396 w 469"/>
                <a:gd name="T19" fmla="*/ 366 h 471"/>
                <a:gd name="T20" fmla="*/ 318 w 469"/>
                <a:gd name="T21" fmla="*/ 425 h 471"/>
                <a:gd name="T22" fmla="*/ 240 w 469"/>
                <a:gd name="T23" fmla="*/ 470 h 471"/>
                <a:gd name="T24" fmla="*/ 315 w 469"/>
                <a:gd name="T25" fmla="*/ 455 h 471"/>
                <a:gd name="T26" fmla="*/ 405 w 469"/>
                <a:gd name="T27" fmla="*/ 396 h 471"/>
                <a:gd name="T28" fmla="*/ 459 w 469"/>
                <a:gd name="T29" fmla="*/ 303 h 471"/>
                <a:gd name="T30" fmla="*/ 441 w 469"/>
                <a:gd name="T31" fmla="*/ 255 h 471"/>
                <a:gd name="T32" fmla="*/ 462 w 469"/>
                <a:gd name="T33" fmla="*/ 297 h 471"/>
                <a:gd name="T34" fmla="*/ 0 w 469"/>
                <a:gd name="T35" fmla="*/ 222 h 471"/>
                <a:gd name="T36" fmla="*/ 0 w 469"/>
                <a:gd name="T37" fmla="*/ 237 h 471"/>
                <a:gd name="T38" fmla="*/ 3 w 469"/>
                <a:gd name="T39" fmla="*/ 264 h 471"/>
                <a:gd name="T40" fmla="*/ 27 w 469"/>
                <a:gd name="T41" fmla="*/ 345 h 471"/>
                <a:gd name="T42" fmla="*/ 75 w 469"/>
                <a:gd name="T43" fmla="*/ 407 h 471"/>
                <a:gd name="T44" fmla="*/ 60 w 469"/>
                <a:gd name="T45" fmla="*/ 348 h 471"/>
                <a:gd name="T46" fmla="*/ 0 w 469"/>
                <a:gd name="T47" fmla="*/ 222 h 471"/>
                <a:gd name="T48" fmla="*/ 468 w 469"/>
                <a:gd name="T49" fmla="*/ 195 h 471"/>
                <a:gd name="T50" fmla="*/ 405 w 469"/>
                <a:gd name="T51" fmla="*/ 72 h 471"/>
                <a:gd name="T52" fmla="*/ 417 w 469"/>
                <a:gd name="T53" fmla="*/ 132 h 471"/>
                <a:gd name="T54" fmla="*/ 453 w 469"/>
                <a:gd name="T55" fmla="*/ 183 h 471"/>
                <a:gd name="T56" fmla="*/ 456 w 469"/>
                <a:gd name="T57" fmla="*/ 153 h 471"/>
                <a:gd name="T58" fmla="*/ 405 w 469"/>
                <a:gd name="T59" fmla="*/ 72 h 471"/>
                <a:gd name="T60" fmla="*/ 81 w 469"/>
                <a:gd name="T61" fmla="*/ 57 h 471"/>
                <a:gd name="T62" fmla="*/ 33 w 469"/>
                <a:gd name="T63" fmla="*/ 117 h 471"/>
                <a:gd name="T64" fmla="*/ 6 w 469"/>
                <a:gd name="T65" fmla="*/ 186 h 471"/>
                <a:gd name="T66" fmla="*/ 33 w 469"/>
                <a:gd name="T67" fmla="*/ 276 h 471"/>
                <a:gd name="T68" fmla="*/ 27 w 469"/>
                <a:gd name="T69" fmla="*/ 234 h 471"/>
                <a:gd name="T70" fmla="*/ 27 w 469"/>
                <a:gd name="T71" fmla="*/ 234 h 471"/>
                <a:gd name="T72" fmla="*/ 27 w 469"/>
                <a:gd name="T73" fmla="*/ 234 h 471"/>
                <a:gd name="T74" fmla="*/ 33 w 469"/>
                <a:gd name="T75" fmla="*/ 189 h 471"/>
                <a:gd name="T76" fmla="*/ 60 w 469"/>
                <a:gd name="T77" fmla="*/ 123 h 471"/>
                <a:gd name="T78" fmla="*/ 105 w 469"/>
                <a:gd name="T79" fmla="*/ 72 h 471"/>
                <a:gd name="T80" fmla="*/ 135 w 469"/>
                <a:gd name="T81" fmla="*/ 21 h 471"/>
                <a:gd name="T82" fmla="*/ 108 w 469"/>
                <a:gd name="T83" fmla="*/ 69 h 471"/>
                <a:gd name="T84" fmla="*/ 135 w 469"/>
                <a:gd name="T85" fmla="*/ 21 h 471"/>
                <a:gd name="T86" fmla="*/ 234 w 469"/>
                <a:gd name="T87" fmla="*/ 0 h 471"/>
                <a:gd name="T88" fmla="*/ 234 w 469"/>
                <a:gd name="T89" fmla="*/ 0 h 471"/>
                <a:gd name="T90" fmla="*/ 213 w 469"/>
                <a:gd name="T91" fmla="*/ 0 h 471"/>
                <a:gd name="T92" fmla="*/ 270 w 469"/>
                <a:gd name="T93" fmla="*/ 30 h 471"/>
                <a:gd name="T94" fmla="*/ 327 w 469"/>
                <a:gd name="T95" fmla="*/ 48 h 471"/>
                <a:gd name="T96" fmla="*/ 378 w 469"/>
                <a:gd name="T97" fmla="*/ 84 h 471"/>
                <a:gd name="T98" fmla="*/ 402 w 469"/>
                <a:gd name="T99" fmla="*/ 69 h 471"/>
                <a:gd name="T100" fmla="*/ 348 w 469"/>
                <a:gd name="T101" fmla="*/ 30 h 471"/>
                <a:gd name="T102" fmla="*/ 282 w 469"/>
                <a:gd name="T103" fmla="*/ 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9" h="471">
                  <a:moveTo>
                    <a:pt x="159" y="429"/>
                  </a:moveTo>
                  <a:lnTo>
                    <a:pt x="165" y="458"/>
                  </a:lnTo>
                  <a:lnTo>
                    <a:pt x="165" y="458"/>
                  </a:lnTo>
                  <a:lnTo>
                    <a:pt x="198" y="468"/>
                  </a:lnTo>
                  <a:lnTo>
                    <a:pt x="234" y="470"/>
                  </a:lnTo>
                  <a:lnTo>
                    <a:pt x="246" y="443"/>
                  </a:lnTo>
                  <a:lnTo>
                    <a:pt x="246" y="443"/>
                  </a:lnTo>
                  <a:lnTo>
                    <a:pt x="237" y="443"/>
                  </a:lnTo>
                  <a:lnTo>
                    <a:pt x="234" y="443"/>
                  </a:lnTo>
                  <a:lnTo>
                    <a:pt x="234" y="443"/>
                  </a:lnTo>
                  <a:lnTo>
                    <a:pt x="234" y="443"/>
                  </a:lnTo>
                  <a:lnTo>
                    <a:pt x="216" y="440"/>
                  </a:lnTo>
                  <a:lnTo>
                    <a:pt x="195" y="437"/>
                  </a:lnTo>
                  <a:lnTo>
                    <a:pt x="159" y="429"/>
                  </a:lnTo>
                  <a:close/>
                  <a:moveTo>
                    <a:pt x="75" y="366"/>
                  </a:moveTo>
                  <a:lnTo>
                    <a:pt x="105" y="429"/>
                  </a:lnTo>
                  <a:lnTo>
                    <a:pt x="105" y="429"/>
                  </a:lnTo>
                  <a:lnTo>
                    <a:pt x="132" y="443"/>
                  </a:lnTo>
                  <a:lnTo>
                    <a:pt x="159" y="455"/>
                  </a:lnTo>
                  <a:lnTo>
                    <a:pt x="156" y="425"/>
                  </a:lnTo>
                  <a:lnTo>
                    <a:pt x="156" y="425"/>
                  </a:lnTo>
                  <a:lnTo>
                    <a:pt x="132" y="414"/>
                  </a:lnTo>
                  <a:lnTo>
                    <a:pt x="111" y="401"/>
                  </a:lnTo>
                  <a:lnTo>
                    <a:pt x="90" y="384"/>
                  </a:lnTo>
                  <a:lnTo>
                    <a:pt x="75" y="366"/>
                  </a:lnTo>
                  <a:close/>
                  <a:moveTo>
                    <a:pt x="438" y="276"/>
                  </a:moveTo>
                  <a:lnTo>
                    <a:pt x="438" y="276"/>
                  </a:lnTo>
                  <a:lnTo>
                    <a:pt x="429" y="309"/>
                  </a:lnTo>
                  <a:lnTo>
                    <a:pt x="414" y="339"/>
                  </a:lnTo>
                  <a:lnTo>
                    <a:pt x="396" y="366"/>
                  </a:lnTo>
                  <a:lnTo>
                    <a:pt x="375" y="389"/>
                  </a:lnTo>
                  <a:lnTo>
                    <a:pt x="348" y="411"/>
                  </a:lnTo>
                  <a:lnTo>
                    <a:pt x="318" y="425"/>
                  </a:lnTo>
                  <a:lnTo>
                    <a:pt x="285" y="437"/>
                  </a:lnTo>
                  <a:lnTo>
                    <a:pt x="252" y="440"/>
                  </a:lnTo>
                  <a:lnTo>
                    <a:pt x="240" y="470"/>
                  </a:lnTo>
                  <a:lnTo>
                    <a:pt x="240" y="470"/>
                  </a:lnTo>
                  <a:lnTo>
                    <a:pt x="279" y="465"/>
                  </a:lnTo>
                  <a:lnTo>
                    <a:pt x="315" y="455"/>
                  </a:lnTo>
                  <a:lnTo>
                    <a:pt x="348" y="440"/>
                  </a:lnTo>
                  <a:lnTo>
                    <a:pt x="378" y="419"/>
                  </a:lnTo>
                  <a:lnTo>
                    <a:pt x="405" y="396"/>
                  </a:lnTo>
                  <a:lnTo>
                    <a:pt x="429" y="368"/>
                  </a:lnTo>
                  <a:lnTo>
                    <a:pt x="447" y="335"/>
                  </a:lnTo>
                  <a:lnTo>
                    <a:pt x="459" y="303"/>
                  </a:lnTo>
                  <a:lnTo>
                    <a:pt x="438" y="276"/>
                  </a:lnTo>
                  <a:close/>
                  <a:moveTo>
                    <a:pt x="441" y="255"/>
                  </a:moveTo>
                  <a:lnTo>
                    <a:pt x="441" y="255"/>
                  </a:lnTo>
                  <a:lnTo>
                    <a:pt x="441" y="270"/>
                  </a:lnTo>
                  <a:lnTo>
                    <a:pt x="462" y="297"/>
                  </a:lnTo>
                  <a:lnTo>
                    <a:pt x="462" y="297"/>
                  </a:lnTo>
                  <a:lnTo>
                    <a:pt x="468" y="273"/>
                  </a:lnTo>
                  <a:lnTo>
                    <a:pt x="441" y="255"/>
                  </a:lnTo>
                  <a:close/>
                  <a:moveTo>
                    <a:pt x="0" y="222"/>
                  </a:moveTo>
                  <a:lnTo>
                    <a:pt x="0" y="222"/>
                  </a:lnTo>
                  <a:lnTo>
                    <a:pt x="0" y="234"/>
                  </a:lnTo>
                  <a:lnTo>
                    <a:pt x="0" y="237"/>
                  </a:lnTo>
                  <a:lnTo>
                    <a:pt x="0" y="237"/>
                  </a:lnTo>
                  <a:lnTo>
                    <a:pt x="0" y="237"/>
                  </a:lnTo>
                  <a:lnTo>
                    <a:pt x="3" y="264"/>
                  </a:lnTo>
                  <a:lnTo>
                    <a:pt x="9" y="291"/>
                  </a:lnTo>
                  <a:lnTo>
                    <a:pt x="15" y="318"/>
                  </a:lnTo>
                  <a:lnTo>
                    <a:pt x="27" y="345"/>
                  </a:lnTo>
                  <a:lnTo>
                    <a:pt x="42" y="366"/>
                  </a:lnTo>
                  <a:lnTo>
                    <a:pt x="57" y="386"/>
                  </a:lnTo>
                  <a:lnTo>
                    <a:pt x="75" y="407"/>
                  </a:lnTo>
                  <a:lnTo>
                    <a:pt x="96" y="425"/>
                  </a:lnTo>
                  <a:lnTo>
                    <a:pt x="60" y="348"/>
                  </a:lnTo>
                  <a:lnTo>
                    <a:pt x="60" y="348"/>
                  </a:lnTo>
                  <a:lnTo>
                    <a:pt x="48" y="324"/>
                  </a:lnTo>
                  <a:lnTo>
                    <a:pt x="36" y="297"/>
                  </a:lnTo>
                  <a:lnTo>
                    <a:pt x="0" y="222"/>
                  </a:lnTo>
                  <a:close/>
                  <a:moveTo>
                    <a:pt x="459" y="189"/>
                  </a:moveTo>
                  <a:lnTo>
                    <a:pt x="468" y="195"/>
                  </a:lnTo>
                  <a:lnTo>
                    <a:pt x="468" y="195"/>
                  </a:lnTo>
                  <a:lnTo>
                    <a:pt x="465" y="189"/>
                  </a:lnTo>
                  <a:lnTo>
                    <a:pt x="459" y="189"/>
                  </a:lnTo>
                  <a:close/>
                  <a:moveTo>
                    <a:pt x="405" y="72"/>
                  </a:moveTo>
                  <a:lnTo>
                    <a:pt x="393" y="102"/>
                  </a:lnTo>
                  <a:lnTo>
                    <a:pt x="393" y="102"/>
                  </a:lnTo>
                  <a:lnTo>
                    <a:pt x="417" y="132"/>
                  </a:lnTo>
                  <a:lnTo>
                    <a:pt x="426" y="150"/>
                  </a:lnTo>
                  <a:lnTo>
                    <a:pt x="432" y="168"/>
                  </a:lnTo>
                  <a:lnTo>
                    <a:pt x="453" y="183"/>
                  </a:lnTo>
                  <a:lnTo>
                    <a:pt x="465" y="183"/>
                  </a:lnTo>
                  <a:lnTo>
                    <a:pt x="465" y="183"/>
                  </a:lnTo>
                  <a:lnTo>
                    <a:pt x="456" y="153"/>
                  </a:lnTo>
                  <a:lnTo>
                    <a:pt x="441" y="123"/>
                  </a:lnTo>
                  <a:lnTo>
                    <a:pt x="426" y="96"/>
                  </a:lnTo>
                  <a:lnTo>
                    <a:pt x="405" y="72"/>
                  </a:lnTo>
                  <a:close/>
                  <a:moveTo>
                    <a:pt x="99" y="42"/>
                  </a:moveTo>
                  <a:lnTo>
                    <a:pt x="99" y="42"/>
                  </a:lnTo>
                  <a:lnTo>
                    <a:pt x="81" y="57"/>
                  </a:lnTo>
                  <a:lnTo>
                    <a:pt x="63" y="75"/>
                  </a:lnTo>
                  <a:lnTo>
                    <a:pt x="48" y="96"/>
                  </a:lnTo>
                  <a:lnTo>
                    <a:pt x="33" y="117"/>
                  </a:lnTo>
                  <a:lnTo>
                    <a:pt x="21" y="138"/>
                  </a:lnTo>
                  <a:lnTo>
                    <a:pt x="12" y="162"/>
                  </a:lnTo>
                  <a:lnTo>
                    <a:pt x="6" y="186"/>
                  </a:lnTo>
                  <a:lnTo>
                    <a:pt x="3" y="213"/>
                  </a:lnTo>
                  <a:lnTo>
                    <a:pt x="33" y="276"/>
                  </a:lnTo>
                  <a:lnTo>
                    <a:pt x="33" y="276"/>
                  </a:lnTo>
                  <a:lnTo>
                    <a:pt x="30" y="255"/>
                  </a:lnTo>
                  <a:lnTo>
                    <a:pt x="27" y="237"/>
                  </a:lnTo>
                  <a:lnTo>
                    <a:pt x="27" y="234"/>
                  </a:lnTo>
                  <a:lnTo>
                    <a:pt x="27" y="234"/>
                  </a:lnTo>
                  <a:lnTo>
                    <a:pt x="27" y="234"/>
                  </a:lnTo>
                  <a:lnTo>
                    <a:pt x="27" y="234"/>
                  </a:lnTo>
                  <a:lnTo>
                    <a:pt x="27" y="234"/>
                  </a:lnTo>
                  <a:lnTo>
                    <a:pt x="27" y="234"/>
                  </a:lnTo>
                  <a:lnTo>
                    <a:pt x="27" y="234"/>
                  </a:lnTo>
                  <a:lnTo>
                    <a:pt x="27" y="234"/>
                  </a:lnTo>
                  <a:lnTo>
                    <a:pt x="30" y="210"/>
                  </a:lnTo>
                  <a:lnTo>
                    <a:pt x="33" y="189"/>
                  </a:lnTo>
                  <a:lnTo>
                    <a:pt x="39" y="165"/>
                  </a:lnTo>
                  <a:lnTo>
                    <a:pt x="48" y="144"/>
                  </a:lnTo>
                  <a:lnTo>
                    <a:pt x="60" y="123"/>
                  </a:lnTo>
                  <a:lnTo>
                    <a:pt x="72" y="105"/>
                  </a:lnTo>
                  <a:lnTo>
                    <a:pt x="87" y="90"/>
                  </a:lnTo>
                  <a:lnTo>
                    <a:pt x="105" y="72"/>
                  </a:lnTo>
                  <a:lnTo>
                    <a:pt x="99" y="42"/>
                  </a:lnTo>
                  <a:close/>
                  <a:moveTo>
                    <a:pt x="135" y="21"/>
                  </a:moveTo>
                  <a:lnTo>
                    <a:pt x="135" y="21"/>
                  </a:lnTo>
                  <a:lnTo>
                    <a:pt x="105" y="39"/>
                  </a:lnTo>
                  <a:lnTo>
                    <a:pt x="108" y="69"/>
                  </a:lnTo>
                  <a:lnTo>
                    <a:pt x="108" y="69"/>
                  </a:lnTo>
                  <a:lnTo>
                    <a:pt x="135" y="54"/>
                  </a:lnTo>
                  <a:lnTo>
                    <a:pt x="162" y="42"/>
                  </a:lnTo>
                  <a:lnTo>
                    <a:pt x="135" y="21"/>
                  </a:lnTo>
                  <a:close/>
                  <a:moveTo>
                    <a:pt x="234" y="0"/>
                  </a:moveTo>
                  <a:lnTo>
                    <a:pt x="234" y="0"/>
                  </a:lnTo>
                  <a:lnTo>
                    <a:pt x="234" y="0"/>
                  </a:lnTo>
                  <a:lnTo>
                    <a:pt x="234" y="0"/>
                  </a:lnTo>
                  <a:lnTo>
                    <a:pt x="234" y="0"/>
                  </a:lnTo>
                  <a:lnTo>
                    <a:pt x="234" y="0"/>
                  </a:lnTo>
                  <a:lnTo>
                    <a:pt x="234" y="0"/>
                  </a:lnTo>
                  <a:lnTo>
                    <a:pt x="234" y="0"/>
                  </a:lnTo>
                  <a:lnTo>
                    <a:pt x="213" y="0"/>
                  </a:lnTo>
                  <a:lnTo>
                    <a:pt x="246" y="27"/>
                  </a:lnTo>
                  <a:lnTo>
                    <a:pt x="246" y="27"/>
                  </a:lnTo>
                  <a:lnTo>
                    <a:pt x="270" y="30"/>
                  </a:lnTo>
                  <a:lnTo>
                    <a:pt x="288" y="33"/>
                  </a:lnTo>
                  <a:lnTo>
                    <a:pt x="309" y="39"/>
                  </a:lnTo>
                  <a:lnTo>
                    <a:pt x="327" y="48"/>
                  </a:lnTo>
                  <a:lnTo>
                    <a:pt x="345" y="57"/>
                  </a:lnTo>
                  <a:lnTo>
                    <a:pt x="363" y="69"/>
                  </a:lnTo>
                  <a:lnTo>
                    <a:pt x="378" y="84"/>
                  </a:lnTo>
                  <a:lnTo>
                    <a:pt x="390" y="96"/>
                  </a:lnTo>
                  <a:lnTo>
                    <a:pt x="402" y="69"/>
                  </a:lnTo>
                  <a:lnTo>
                    <a:pt x="402" y="69"/>
                  </a:lnTo>
                  <a:lnTo>
                    <a:pt x="384" y="54"/>
                  </a:lnTo>
                  <a:lnTo>
                    <a:pt x="366" y="42"/>
                  </a:lnTo>
                  <a:lnTo>
                    <a:pt x="348" y="30"/>
                  </a:lnTo>
                  <a:lnTo>
                    <a:pt x="327" y="18"/>
                  </a:lnTo>
                  <a:lnTo>
                    <a:pt x="306" y="12"/>
                  </a:lnTo>
                  <a:lnTo>
                    <a:pt x="282" y="6"/>
                  </a:lnTo>
                  <a:lnTo>
                    <a:pt x="258" y="0"/>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0" name="Freeform 232"/>
            <p:cNvSpPr>
              <a:spLocks noChangeArrowheads="1"/>
            </p:cNvSpPr>
            <p:nvPr/>
          </p:nvSpPr>
          <p:spPr bwMode="auto">
            <a:xfrm>
              <a:off x="7870825" y="1397000"/>
              <a:ext cx="31749" cy="15875"/>
            </a:xfrm>
            <a:custGeom>
              <a:avLst/>
              <a:gdLst>
                <a:gd name="T0" fmla="*/ 0 w 88"/>
                <a:gd name="T1" fmla="*/ 0 h 42"/>
                <a:gd name="T2" fmla="*/ 6 w 88"/>
                <a:gd name="T3" fmla="*/ 29 h 42"/>
                <a:gd name="T4" fmla="*/ 6 w 88"/>
                <a:gd name="T5" fmla="*/ 29 h 42"/>
                <a:gd name="T6" fmla="*/ 39 w 88"/>
                <a:gd name="T7" fmla="*/ 39 h 42"/>
                <a:gd name="T8" fmla="*/ 75 w 88"/>
                <a:gd name="T9" fmla="*/ 41 h 42"/>
                <a:gd name="T10" fmla="*/ 87 w 88"/>
                <a:gd name="T11" fmla="*/ 14 h 42"/>
                <a:gd name="T12" fmla="*/ 87 w 88"/>
                <a:gd name="T13" fmla="*/ 14 h 42"/>
                <a:gd name="T14" fmla="*/ 78 w 88"/>
                <a:gd name="T15" fmla="*/ 14 h 42"/>
                <a:gd name="T16" fmla="*/ 75 w 88"/>
                <a:gd name="T17" fmla="*/ 14 h 42"/>
                <a:gd name="T18" fmla="*/ 75 w 88"/>
                <a:gd name="T19" fmla="*/ 14 h 42"/>
                <a:gd name="T20" fmla="*/ 75 w 88"/>
                <a:gd name="T21" fmla="*/ 14 h 42"/>
                <a:gd name="T22" fmla="*/ 57 w 88"/>
                <a:gd name="T23" fmla="*/ 11 h 42"/>
                <a:gd name="T24" fmla="*/ 36 w 88"/>
                <a:gd name="T25" fmla="*/ 8 h 42"/>
                <a:gd name="T26" fmla="*/ 0 w 88"/>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2">
                  <a:moveTo>
                    <a:pt x="0" y="0"/>
                  </a:moveTo>
                  <a:lnTo>
                    <a:pt x="6" y="29"/>
                  </a:lnTo>
                  <a:lnTo>
                    <a:pt x="6" y="29"/>
                  </a:lnTo>
                  <a:lnTo>
                    <a:pt x="39" y="39"/>
                  </a:lnTo>
                  <a:lnTo>
                    <a:pt x="75" y="41"/>
                  </a:lnTo>
                  <a:lnTo>
                    <a:pt x="87" y="14"/>
                  </a:lnTo>
                  <a:lnTo>
                    <a:pt x="87" y="14"/>
                  </a:lnTo>
                  <a:lnTo>
                    <a:pt x="78" y="14"/>
                  </a:lnTo>
                  <a:lnTo>
                    <a:pt x="75" y="14"/>
                  </a:lnTo>
                  <a:lnTo>
                    <a:pt x="75" y="14"/>
                  </a:lnTo>
                  <a:lnTo>
                    <a:pt x="75" y="14"/>
                  </a:lnTo>
                  <a:lnTo>
                    <a:pt x="57" y="11"/>
                  </a:lnTo>
                  <a:lnTo>
                    <a:pt x="36"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1" name="Freeform 233"/>
            <p:cNvSpPr>
              <a:spLocks noChangeArrowheads="1"/>
            </p:cNvSpPr>
            <p:nvPr/>
          </p:nvSpPr>
          <p:spPr bwMode="auto">
            <a:xfrm>
              <a:off x="7840663" y="1373188"/>
              <a:ext cx="30162" cy="31749"/>
            </a:xfrm>
            <a:custGeom>
              <a:avLst/>
              <a:gdLst>
                <a:gd name="T0" fmla="*/ 0 w 85"/>
                <a:gd name="T1" fmla="*/ 0 h 90"/>
                <a:gd name="T2" fmla="*/ 30 w 85"/>
                <a:gd name="T3" fmla="*/ 63 h 90"/>
                <a:gd name="T4" fmla="*/ 30 w 85"/>
                <a:gd name="T5" fmla="*/ 63 h 90"/>
                <a:gd name="T6" fmla="*/ 57 w 85"/>
                <a:gd name="T7" fmla="*/ 77 h 90"/>
                <a:gd name="T8" fmla="*/ 84 w 85"/>
                <a:gd name="T9" fmla="*/ 89 h 90"/>
                <a:gd name="T10" fmla="*/ 81 w 85"/>
                <a:gd name="T11" fmla="*/ 59 h 90"/>
                <a:gd name="T12" fmla="*/ 81 w 85"/>
                <a:gd name="T13" fmla="*/ 59 h 90"/>
                <a:gd name="T14" fmla="*/ 57 w 85"/>
                <a:gd name="T15" fmla="*/ 48 h 90"/>
                <a:gd name="T16" fmla="*/ 36 w 85"/>
                <a:gd name="T17" fmla="*/ 35 h 90"/>
                <a:gd name="T18" fmla="*/ 15 w 85"/>
                <a:gd name="T19" fmla="*/ 18 h 90"/>
                <a:gd name="T20" fmla="*/ 0 w 85"/>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0">
                  <a:moveTo>
                    <a:pt x="0" y="0"/>
                  </a:moveTo>
                  <a:lnTo>
                    <a:pt x="30" y="63"/>
                  </a:lnTo>
                  <a:lnTo>
                    <a:pt x="30" y="63"/>
                  </a:lnTo>
                  <a:lnTo>
                    <a:pt x="57" y="77"/>
                  </a:lnTo>
                  <a:lnTo>
                    <a:pt x="84" y="89"/>
                  </a:lnTo>
                  <a:lnTo>
                    <a:pt x="81" y="59"/>
                  </a:lnTo>
                  <a:lnTo>
                    <a:pt x="81" y="59"/>
                  </a:lnTo>
                  <a:lnTo>
                    <a:pt x="57" y="48"/>
                  </a:lnTo>
                  <a:lnTo>
                    <a:pt x="36" y="35"/>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2" name="Freeform 234"/>
            <p:cNvSpPr>
              <a:spLocks noChangeArrowheads="1"/>
            </p:cNvSpPr>
            <p:nvPr/>
          </p:nvSpPr>
          <p:spPr bwMode="auto">
            <a:xfrm>
              <a:off x="7900987" y="1341438"/>
              <a:ext cx="79375" cy="69850"/>
            </a:xfrm>
            <a:custGeom>
              <a:avLst/>
              <a:gdLst>
                <a:gd name="T0" fmla="*/ 198 w 220"/>
                <a:gd name="T1" fmla="*/ 0 h 195"/>
                <a:gd name="T2" fmla="*/ 198 w 220"/>
                <a:gd name="T3" fmla="*/ 0 h 195"/>
                <a:gd name="T4" fmla="*/ 189 w 220"/>
                <a:gd name="T5" fmla="*/ 33 h 195"/>
                <a:gd name="T6" fmla="*/ 174 w 220"/>
                <a:gd name="T7" fmla="*/ 63 h 195"/>
                <a:gd name="T8" fmla="*/ 156 w 220"/>
                <a:gd name="T9" fmla="*/ 90 h 195"/>
                <a:gd name="T10" fmla="*/ 135 w 220"/>
                <a:gd name="T11" fmla="*/ 113 h 195"/>
                <a:gd name="T12" fmla="*/ 108 w 220"/>
                <a:gd name="T13" fmla="*/ 135 h 195"/>
                <a:gd name="T14" fmla="*/ 78 w 220"/>
                <a:gd name="T15" fmla="*/ 149 h 195"/>
                <a:gd name="T16" fmla="*/ 45 w 220"/>
                <a:gd name="T17" fmla="*/ 161 h 195"/>
                <a:gd name="T18" fmla="*/ 12 w 220"/>
                <a:gd name="T19" fmla="*/ 164 h 195"/>
                <a:gd name="T20" fmla="*/ 0 w 220"/>
                <a:gd name="T21" fmla="*/ 194 h 195"/>
                <a:gd name="T22" fmla="*/ 0 w 220"/>
                <a:gd name="T23" fmla="*/ 194 h 195"/>
                <a:gd name="T24" fmla="*/ 39 w 220"/>
                <a:gd name="T25" fmla="*/ 189 h 195"/>
                <a:gd name="T26" fmla="*/ 75 w 220"/>
                <a:gd name="T27" fmla="*/ 179 h 195"/>
                <a:gd name="T28" fmla="*/ 108 w 220"/>
                <a:gd name="T29" fmla="*/ 164 h 195"/>
                <a:gd name="T30" fmla="*/ 138 w 220"/>
                <a:gd name="T31" fmla="*/ 143 h 195"/>
                <a:gd name="T32" fmla="*/ 165 w 220"/>
                <a:gd name="T33" fmla="*/ 120 h 195"/>
                <a:gd name="T34" fmla="*/ 189 w 220"/>
                <a:gd name="T35" fmla="*/ 92 h 195"/>
                <a:gd name="T36" fmla="*/ 207 w 220"/>
                <a:gd name="T37" fmla="*/ 59 h 195"/>
                <a:gd name="T38" fmla="*/ 219 w 220"/>
                <a:gd name="T39" fmla="*/ 27 h 195"/>
                <a:gd name="T40" fmla="*/ 198 w 220"/>
                <a:gd name="T4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195">
                  <a:moveTo>
                    <a:pt x="198" y="0"/>
                  </a:moveTo>
                  <a:lnTo>
                    <a:pt x="198" y="0"/>
                  </a:lnTo>
                  <a:lnTo>
                    <a:pt x="189" y="33"/>
                  </a:lnTo>
                  <a:lnTo>
                    <a:pt x="174" y="63"/>
                  </a:lnTo>
                  <a:lnTo>
                    <a:pt x="156" y="90"/>
                  </a:lnTo>
                  <a:lnTo>
                    <a:pt x="135" y="113"/>
                  </a:lnTo>
                  <a:lnTo>
                    <a:pt x="108" y="135"/>
                  </a:lnTo>
                  <a:lnTo>
                    <a:pt x="78" y="149"/>
                  </a:lnTo>
                  <a:lnTo>
                    <a:pt x="45" y="161"/>
                  </a:lnTo>
                  <a:lnTo>
                    <a:pt x="12" y="164"/>
                  </a:lnTo>
                  <a:lnTo>
                    <a:pt x="0" y="194"/>
                  </a:lnTo>
                  <a:lnTo>
                    <a:pt x="0" y="194"/>
                  </a:lnTo>
                  <a:lnTo>
                    <a:pt x="39" y="189"/>
                  </a:lnTo>
                  <a:lnTo>
                    <a:pt x="75" y="179"/>
                  </a:lnTo>
                  <a:lnTo>
                    <a:pt x="108" y="164"/>
                  </a:lnTo>
                  <a:lnTo>
                    <a:pt x="138" y="143"/>
                  </a:lnTo>
                  <a:lnTo>
                    <a:pt x="165" y="120"/>
                  </a:lnTo>
                  <a:lnTo>
                    <a:pt x="189" y="92"/>
                  </a:lnTo>
                  <a:lnTo>
                    <a:pt x="207" y="59"/>
                  </a:lnTo>
                  <a:lnTo>
                    <a:pt x="219" y="27"/>
                  </a:lnTo>
                  <a:lnTo>
                    <a:pt x="19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3" name="Freeform 235"/>
            <p:cNvSpPr>
              <a:spLocks noChangeArrowheads="1"/>
            </p:cNvSpPr>
            <p:nvPr/>
          </p:nvSpPr>
          <p:spPr bwMode="auto">
            <a:xfrm>
              <a:off x="7972424" y="1333500"/>
              <a:ext cx="9525" cy="15875"/>
            </a:xfrm>
            <a:custGeom>
              <a:avLst/>
              <a:gdLst>
                <a:gd name="T0" fmla="*/ 0 w 28"/>
                <a:gd name="T1" fmla="*/ 0 h 43"/>
                <a:gd name="T2" fmla="*/ 0 w 28"/>
                <a:gd name="T3" fmla="*/ 0 h 43"/>
                <a:gd name="T4" fmla="*/ 0 w 28"/>
                <a:gd name="T5" fmla="*/ 15 h 43"/>
                <a:gd name="T6" fmla="*/ 21 w 28"/>
                <a:gd name="T7" fmla="*/ 42 h 43"/>
                <a:gd name="T8" fmla="*/ 21 w 28"/>
                <a:gd name="T9" fmla="*/ 42 h 43"/>
                <a:gd name="T10" fmla="*/ 27 w 28"/>
                <a:gd name="T11" fmla="*/ 18 h 43"/>
                <a:gd name="T12" fmla="*/ 0 w 2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8" h="43">
                  <a:moveTo>
                    <a:pt x="0" y="0"/>
                  </a:moveTo>
                  <a:lnTo>
                    <a:pt x="0" y="0"/>
                  </a:lnTo>
                  <a:lnTo>
                    <a:pt x="0" y="15"/>
                  </a:lnTo>
                  <a:lnTo>
                    <a:pt x="21" y="42"/>
                  </a:lnTo>
                  <a:lnTo>
                    <a:pt x="21" y="42"/>
                  </a:lnTo>
                  <a:lnTo>
                    <a:pt x="27"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4" name="Freeform 236"/>
            <p:cNvSpPr>
              <a:spLocks noChangeArrowheads="1"/>
            </p:cNvSpPr>
            <p:nvPr/>
          </p:nvSpPr>
          <p:spPr bwMode="auto">
            <a:xfrm>
              <a:off x="7813675" y="1322388"/>
              <a:ext cx="34925" cy="73025"/>
            </a:xfrm>
            <a:custGeom>
              <a:avLst/>
              <a:gdLst>
                <a:gd name="T0" fmla="*/ 0 w 97"/>
                <a:gd name="T1" fmla="*/ 0 h 204"/>
                <a:gd name="T2" fmla="*/ 0 w 97"/>
                <a:gd name="T3" fmla="*/ 0 h 204"/>
                <a:gd name="T4" fmla="*/ 0 w 97"/>
                <a:gd name="T5" fmla="*/ 12 h 204"/>
                <a:gd name="T6" fmla="*/ 0 w 97"/>
                <a:gd name="T7" fmla="*/ 15 h 204"/>
                <a:gd name="T8" fmla="*/ 0 w 97"/>
                <a:gd name="T9" fmla="*/ 15 h 204"/>
                <a:gd name="T10" fmla="*/ 0 w 97"/>
                <a:gd name="T11" fmla="*/ 15 h 204"/>
                <a:gd name="T12" fmla="*/ 3 w 97"/>
                <a:gd name="T13" fmla="*/ 42 h 204"/>
                <a:gd name="T14" fmla="*/ 9 w 97"/>
                <a:gd name="T15" fmla="*/ 69 h 204"/>
                <a:gd name="T16" fmla="*/ 15 w 97"/>
                <a:gd name="T17" fmla="*/ 96 h 204"/>
                <a:gd name="T18" fmla="*/ 27 w 97"/>
                <a:gd name="T19" fmla="*/ 123 h 204"/>
                <a:gd name="T20" fmla="*/ 42 w 97"/>
                <a:gd name="T21" fmla="*/ 144 h 204"/>
                <a:gd name="T22" fmla="*/ 57 w 97"/>
                <a:gd name="T23" fmla="*/ 164 h 204"/>
                <a:gd name="T24" fmla="*/ 75 w 97"/>
                <a:gd name="T25" fmla="*/ 185 h 204"/>
                <a:gd name="T26" fmla="*/ 96 w 97"/>
                <a:gd name="T27" fmla="*/ 203 h 204"/>
                <a:gd name="T28" fmla="*/ 60 w 97"/>
                <a:gd name="T29" fmla="*/ 126 h 204"/>
                <a:gd name="T30" fmla="*/ 60 w 97"/>
                <a:gd name="T31" fmla="*/ 126 h 204"/>
                <a:gd name="T32" fmla="*/ 48 w 97"/>
                <a:gd name="T33" fmla="*/ 102 h 204"/>
                <a:gd name="T34" fmla="*/ 36 w 97"/>
                <a:gd name="T35" fmla="*/ 75 h 204"/>
                <a:gd name="T36" fmla="*/ 0 w 97"/>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204">
                  <a:moveTo>
                    <a:pt x="0" y="0"/>
                  </a:moveTo>
                  <a:lnTo>
                    <a:pt x="0" y="0"/>
                  </a:lnTo>
                  <a:lnTo>
                    <a:pt x="0" y="12"/>
                  </a:lnTo>
                  <a:lnTo>
                    <a:pt x="0" y="15"/>
                  </a:lnTo>
                  <a:lnTo>
                    <a:pt x="0" y="15"/>
                  </a:lnTo>
                  <a:lnTo>
                    <a:pt x="0" y="15"/>
                  </a:lnTo>
                  <a:lnTo>
                    <a:pt x="3" y="42"/>
                  </a:lnTo>
                  <a:lnTo>
                    <a:pt x="9" y="69"/>
                  </a:lnTo>
                  <a:lnTo>
                    <a:pt x="15" y="96"/>
                  </a:lnTo>
                  <a:lnTo>
                    <a:pt x="27" y="123"/>
                  </a:lnTo>
                  <a:lnTo>
                    <a:pt x="42" y="144"/>
                  </a:lnTo>
                  <a:lnTo>
                    <a:pt x="57" y="164"/>
                  </a:lnTo>
                  <a:lnTo>
                    <a:pt x="75" y="185"/>
                  </a:lnTo>
                  <a:lnTo>
                    <a:pt x="96" y="203"/>
                  </a:lnTo>
                  <a:lnTo>
                    <a:pt x="60" y="126"/>
                  </a:lnTo>
                  <a:lnTo>
                    <a:pt x="60" y="126"/>
                  </a:lnTo>
                  <a:lnTo>
                    <a:pt x="48" y="102"/>
                  </a:lnTo>
                  <a:lnTo>
                    <a:pt x="36" y="7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5" name="Freeform 237"/>
            <p:cNvSpPr>
              <a:spLocks noChangeArrowheads="1"/>
            </p:cNvSpPr>
            <p:nvPr/>
          </p:nvSpPr>
          <p:spPr bwMode="auto">
            <a:xfrm>
              <a:off x="7978774" y="1309688"/>
              <a:ext cx="3175" cy="3175"/>
            </a:xfrm>
            <a:custGeom>
              <a:avLst/>
              <a:gdLst>
                <a:gd name="T0" fmla="*/ 0 w 10"/>
                <a:gd name="T1" fmla="*/ 0 h 7"/>
                <a:gd name="T2" fmla="*/ 9 w 10"/>
                <a:gd name="T3" fmla="*/ 6 h 7"/>
                <a:gd name="T4" fmla="*/ 9 w 10"/>
                <a:gd name="T5" fmla="*/ 6 h 7"/>
                <a:gd name="T6" fmla="*/ 6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9" y="6"/>
                  </a:lnTo>
                  <a:lnTo>
                    <a:pt x="9" y="6"/>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6" name="Freeform 238"/>
            <p:cNvSpPr>
              <a:spLocks noChangeArrowheads="1"/>
            </p:cNvSpPr>
            <p:nvPr/>
          </p:nvSpPr>
          <p:spPr bwMode="auto">
            <a:xfrm>
              <a:off x="7954962" y="1268413"/>
              <a:ext cx="26987" cy="39687"/>
            </a:xfrm>
            <a:custGeom>
              <a:avLst/>
              <a:gdLst>
                <a:gd name="T0" fmla="*/ 12 w 73"/>
                <a:gd name="T1" fmla="*/ 0 h 112"/>
                <a:gd name="T2" fmla="*/ 0 w 73"/>
                <a:gd name="T3" fmla="*/ 30 h 112"/>
                <a:gd name="T4" fmla="*/ 0 w 73"/>
                <a:gd name="T5" fmla="*/ 30 h 112"/>
                <a:gd name="T6" fmla="*/ 24 w 73"/>
                <a:gd name="T7" fmla="*/ 60 h 112"/>
                <a:gd name="T8" fmla="*/ 33 w 73"/>
                <a:gd name="T9" fmla="*/ 78 h 112"/>
                <a:gd name="T10" fmla="*/ 39 w 73"/>
                <a:gd name="T11" fmla="*/ 96 h 112"/>
                <a:gd name="T12" fmla="*/ 60 w 73"/>
                <a:gd name="T13" fmla="*/ 111 h 112"/>
                <a:gd name="T14" fmla="*/ 72 w 73"/>
                <a:gd name="T15" fmla="*/ 111 h 112"/>
                <a:gd name="T16" fmla="*/ 72 w 73"/>
                <a:gd name="T17" fmla="*/ 111 h 112"/>
                <a:gd name="T18" fmla="*/ 63 w 73"/>
                <a:gd name="T19" fmla="*/ 81 h 112"/>
                <a:gd name="T20" fmla="*/ 48 w 73"/>
                <a:gd name="T21" fmla="*/ 51 h 112"/>
                <a:gd name="T22" fmla="*/ 33 w 73"/>
                <a:gd name="T23" fmla="*/ 24 h 112"/>
                <a:gd name="T24" fmla="*/ 12 w 73"/>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2">
                  <a:moveTo>
                    <a:pt x="12" y="0"/>
                  </a:moveTo>
                  <a:lnTo>
                    <a:pt x="0" y="30"/>
                  </a:lnTo>
                  <a:lnTo>
                    <a:pt x="0" y="30"/>
                  </a:lnTo>
                  <a:lnTo>
                    <a:pt x="24" y="60"/>
                  </a:lnTo>
                  <a:lnTo>
                    <a:pt x="33" y="78"/>
                  </a:lnTo>
                  <a:lnTo>
                    <a:pt x="39" y="96"/>
                  </a:lnTo>
                  <a:lnTo>
                    <a:pt x="60" y="111"/>
                  </a:lnTo>
                  <a:lnTo>
                    <a:pt x="72" y="111"/>
                  </a:lnTo>
                  <a:lnTo>
                    <a:pt x="72" y="111"/>
                  </a:lnTo>
                  <a:lnTo>
                    <a:pt x="63" y="81"/>
                  </a:lnTo>
                  <a:lnTo>
                    <a:pt x="48" y="51"/>
                  </a:lnTo>
                  <a:lnTo>
                    <a:pt x="33" y="24"/>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7" name="Freeform 239"/>
            <p:cNvSpPr>
              <a:spLocks noChangeArrowheads="1"/>
            </p:cNvSpPr>
            <p:nvPr/>
          </p:nvSpPr>
          <p:spPr bwMode="auto">
            <a:xfrm>
              <a:off x="7815263" y="1257300"/>
              <a:ext cx="36512" cy="84138"/>
            </a:xfrm>
            <a:custGeom>
              <a:avLst/>
              <a:gdLst>
                <a:gd name="T0" fmla="*/ 96 w 103"/>
                <a:gd name="T1" fmla="*/ 0 h 235"/>
                <a:gd name="T2" fmla="*/ 96 w 103"/>
                <a:gd name="T3" fmla="*/ 0 h 235"/>
                <a:gd name="T4" fmla="*/ 78 w 103"/>
                <a:gd name="T5" fmla="*/ 15 h 235"/>
                <a:gd name="T6" fmla="*/ 60 w 103"/>
                <a:gd name="T7" fmla="*/ 33 h 235"/>
                <a:gd name="T8" fmla="*/ 45 w 103"/>
                <a:gd name="T9" fmla="*/ 54 h 235"/>
                <a:gd name="T10" fmla="*/ 30 w 103"/>
                <a:gd name="T11" fmla="*/ 75 h 235"/>
                <a:gd name="T12" fmla="*/ 18 w 103"/>
                <a:gd name="T13" fmla="*/ 96 h 235"/>
                <a:gd name="T14" fmla="*/ 9 w 103"/>
                <a:gd name="T15" fmla="*/ 120 h 235"/>
                <a:gd name="T16" fmla="*/ 3 w 103"/>
                <a:gd name="T17" fmla="*/ 144 h 235"/>
                <a:gd name="T18" fmla="*/ 0 w 103"/>
                <a:gd name="T19" fmla="*/ 171 h 235"/>
                <a:gd name="T20" fmla="*/ 30 w 103"/>
                <a:gd name="T21" fmla="*/ 234 h 235"/>
                <a:gd name="T22" fmla="*/ 30 w 103"/>
                <a:gd name="T23" fmla="*/ 234 h 235"/>
                <a:gd name="T24" fmla="*/ 27 w 103"/>
                <a:gd name="T25" fmla="*/ 213 h 235"/>
                <a:gd name="T26" fmla="*/ 24 w 103"/>
                <a:gd name="T27" fmla="*/ 195 h 235"/>
                <a:gd name="T28" fmla="*/ 24 w 103"/>
                <a:gd name="T29" fmla="*/ 192 h 235"/>
                <a:gd name="T30" fmla="*/ 24 w 103"/>
                <a:gd name="T31" fmla="*/ 192 h 235"/>
                <a:gd name="T32" fmla="*/ 24 w 103"/>
                <a:gd name="T33" fmla="*/ 192 h 235"/>
                <a:gd name="T34" fmla="*/ 24 w 103"/>
                <a:gd name="T35" fmla="*/ 192 h 235"/>
                <a:gd name="T36" fmla="*/ 24 w 103"/>
                <a:gd name="T37" fmla="*/ 192 h 235"/>
                <a:gd name="T38" fmla="*/ 24 w 103"/>
                <a:gd name="T39" fmla="*/ 192 h 235"/>
                <a:gd name="T40" fmla="*/ 24 w 103"/>
                <a:gd name="T41" fmla="*/ 192 h 235"/>
                <a:gd name="T42" fmla="*/ 24 w 103"/>
                <a:gd name="T43" fmla="*/ 192 h 235"/>
                <a:gd name="T44" fmla="*/ 27 w 103"/>
                <a:gd name="T45" fmla="*/ 168 h 235"/>
                <a:gd name="T46" fmla="*/ 30 w 103"/>
                <a:gd name="T47" fmla="*/ 147 h 235"/>
                <a:gd name="T48" fmla="*/ 36 w 103"/>
                <a:gd name="T49" fmla="*/ 123 h 235"/>
                <a:gd name="T50" fmla="*/ 45 w 103"/>
                <a:gd name="T51" fmla="*/ 102 h 235"/>
                <a:gd name="T52" fmla="*/ 57 w 103"/>
                <a:gd name="T53" fmla="*/ 81 h 235"/>
                <a:gd name="T54" fmla="*/ 69 w 103"/>
                <a:gd name="T55" fmla="*/ 63 h 235"/>
                <a:gd name="T56" fmla="*/ 84 w 103"/>
                <a:gd name="T57" fmla="*/ 48 h 235"/>
                <a:gd name="T58" fmla="*/ 102 w 103"/>
                <a:gd name="T59" fmla="*/ 30 h 235"/>
                <a:gd name="T60" fmla="*/ 96 w 103"/>
                <a:gd name="T61"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235">
                  <a:moveTo>
                    <a:pt x="96" y="0"/>
                  </a:moveTo>
                  <a:lnTo>
                    <a:pt x="96" y="0"/>
                  </a:lnTo>
                  <a:lnTo>
                    <a:pt x="78" y="15"/>
                  </a:lnTo>
                  <a:lnTo>
                    <a:pt x="60" y="33"/>
                  </a:lnTo>
                  <a:lnTo>
                    <a:pt x="45" y="54"/>
                  </a:lnTo>
                  <a:lnTo>
                    <a:pt x="30" y="75"/>
                  </a:lnTo>
                  <a:lnTo>
                    <a:pt x="18" y="96"/>
                  </a:lnTo>
                  <a:lnTo>
                    <a:pt x="9" y="120"/>
                  </a:lnTo>
                  <a:lnTo>
                    <a:pt x="3" y="144"/>
                  </a:lnTo>
                  <a:lnTo>
                    <a:pt x="0" y="171"/>
                  </a:lnTo>
                  <a:lnTo>
                    <a:pt x="30" y="234"/>
                  </a:lnTo>
                  <a:lnTo>
                    <a:pt x="30" y="234"/>
                  </a:lnTo>
                  <a:lnTo>
                    <a:pt x="27" y="213"/>
                  </a:lnTo>
                  <a:lnTo>
                    <a:pt x="24" y="195"/>
                  </a:lnTo>
                  <a:lnTo>
                    <a:pt x="24" y="192"/>
                  </a:lnTo>
                  <a:lnTo>
                    <a:pt x="24" y="192"/>
                  </a:lnTo>
                  <a:lnTo>
                    <a:pt x="24" y="192"/>
                  </a:lnTo>
                  <a:lnTo>
                    <a:pt x="24" y="192"/>
                  </a:lnTo>
                  <a:lnTo>
                    <a:pt x="24" y="192"/>
                  </a:lnTo>
                  <a:lnTo>
                    <a:pt x="24" y="192"/>
                  </a:lnTo>
                  <a:lnTo>
                    <a:pt x="24" y="192"/>
                  </a:lnTo>
                  <a:lnTo>
                    <a:pt x="24" y="192"/>
                  </a:lnTo>
                  <a:lnTo>
                    <a:pt x="27" y="168"/>
                  </a:lnTo>
                  <a:lnTo>
                    <a:pt x="30" y="147"/>
                  </a:lnTo>
                  <a:lnTo>
                    <a:pt x="36" y="123"/>
                  </a:lnTo>
                  <a:lnTo>
                    <a:pt x="45" y="102"/>
                  </a:lnTo>
                  <a:lnTo>
                    <a:pt x="57" y="81"/>
                  </a:lnTo>
                  <a:lnTo>
                    <a:pt x="69" y="63"/>
                  </a:lnTo>
                  <a:lnTo>
                    <a:pt x="84" y="48"/>
                  </a:lnTo>
                  <a:lnTo>
                    <a:pt x="102" y="30"/>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8" name="Freeform 240"/>
            <p:cNvSpPr>
              <a:spLocks noChangeArrowheads="1"/>
            </p:cNvSpPr>
            <p:nvPr/>
          </p:nvSpPr>
          <p:spPr bwMode="auto">
            <a:xfrm>
              <a:off x="7851775" y="1249363"/>
              <a:ext cx="20638" cy="17462"/>
            </a:xfrm>
            <a:custGeom>
              <a:avLst/>
              <a:gdLst>
                <a:gd name="T0" fmla="*/ 30 w 58"/>
                <a:gd name="T1" fmla="*/ 0 h 49"/>
                <a:gd name="T2" fmla="*/ 30 w 58"/>
                <a:gd name="T3" fmla="*/ 0 h 49"/>
                <a:gd name="T4" fmla="*/ 0 w 58"/>
                <a:gd name="T5" fmla="*/ 18 h 49"/>
                <a:gd name="T6" fmla="*/ 3 w 58"/>
                <a:gd name="T7" fmla="*/ 48 h 49"/>
                <a:gd name="T8" fmla="*/ 3 w 58"/>
                <a:gd name="T9" fmla="*/ 48 h 49"/>
                <a:gd name="T10" fmla="*/ 30 w 58"/>
                <a:gd name="T11" fmla="*/ 33 h 49"/>
                <a:gd name="T12" fmla="*/ 57 w 58"/>
                <a:gd name="T13" fmla="*/ 21 h 49"/>
                <a:gd name="T14" fmla="*/ 30 w 58"/>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30" y="0"/>
                  </a:moveTo>
                  <a:lnTo>
                    <a:pt x="30" y="0"/>
                  </a:lnTo>
                  <a:lnTo>
                    <a:pt x="0" y="18"/>
                  </a:lnTo>
                  <a:lnTo>
                    <a:pt x="3" y="48"/>
                  </a:lnTo>
                  <a:lnTo>
                    <a:pt x="3" y="48"/>
                  </a:lnTo>
                  <a:lnTo>
                    <a:pt x="30" y="33"/>
                  </a:lnTo>
                  <a:lnTo>
                    <a:pt x="57" y="2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9" name="Freeform 241"/>
            <p:cNvSpPr>
              <a:spLocks noChangeArrowheads="1"/>
            </p:cNvSpPr>
            <p:nvPr/>
          </p:nvSpPr>
          <p:spPr bwMode="auto">
            <a:xfrm>
              <a:off x="7889875" y="1241425"/>
              <a:ext cx="68263" cy="34925"/>
            </a:xfrm>
            <a:custGeom>
              <a:avLst/>
              <a:gdLst>
                <a:gd name="T0" fmla="*/ 21 w 190"/>
                <a:gd name="T1" fmla="*/ 0 h 97"/>
                <a:gd name="T2" fmla="*/ 21 w 190"/>
                <a:gd name="T3" fmla="*/ 0 h 97"/>
                <a:gd name="T4" fmla="*/ 21 w 190"/>
                <a:gd name="T5" fmla="*/ 0 h 97"/>
                <a:gd name="T6" fmla="*/ 21 w 190"/>
                <a:gd name="T7" fmla="*/ 0 h 97"/>
                <a:gd name="T8" fmla="*/ 21 w 190"/>
                <a:gd name="T9" fmla="*/ 0 h 97"/>
                <a:gd name="T10" fmla="*/ 21 w 190"/>
                <a:gd name="T11" fmla="*/ 0 h 97"/>
                <a:gd name="T12" fmla="*/ 21 w 190"/>
                <a:gd name="T13" fmla="*/ 0 h 97"/>
                <a:gd name="T14" fmla="*/ 21 w 190"/>
                <a:gd name="T15" fmla="*/ 0 h 97"/>
                <a:gd name="T16" fmla="*/ 0 w 190"/>
                <a:gd name="T17" fmla="*/ 0 h 97"/>
                <a:gd name="T18" fmla="*/ 33 w 190"/>
                <a:gd name="T19" fmla="*/ 27 h 97"/>
                <a:gd name="T20" fmla="*/ 33 w 190"/>
                <a:gd name="T21" fmla="*/ 27 h 97"/>
                <a:gd name="T22" fmla="*/ 57 w 190"/>
                <a:gd name="T23" fmla="*/ 30 h 97"/>
                <a:gd name="T24" fmla="*/ 75 w 190"/>
                <a:gd name="T25" fmla="*/ 33 h 97"/>
                <a:gd name="T26" fmla="*/ 96 w 190"/>
                <a:gd name="T27" fmla="*/ 39 h 97"/>
                <a:gd name="T28" fmla="*/ 114 w 190"/>
                <a:gd name="T29" fmla="*/ 48 h 97"/>
                <a:gd name="T30" fmla="*/ 132 w 190"/>
                <a:gd name="T31" fmla="*/ 57 h 97"/>
                <a:gd name="T32" fmla="*/ 150 w 190"/>
                <a:gd name="T33" fmla="*/ 69 h 97"/>
                <a:gd name="T34" fmla="*/ 165 w 190"/>
                <a:gd name="T35" fmla="*/ 84 h 97"/>
                <a:gd name="T36" fmla="*/ 177 w 190"/>
                <a:gd name="T37" fmla="*/ 96 h 97"/>
                <a:gd name="T38" fmla="*/ 189 w 190"/>
                <a:gd name="T39" fmla="*/ 69 h 97"/>
                <a:gd name="T40" fmla="*/ 189 w 190"/>
                <a:gd name="T41" fmla="*/ 69 h 97"/>
                <a:gd name="T42" fmla="*/ 171 w 190"/>
                <a:gd name="T43" fmla="*/ 54 h 97"/>
                <a:gd name="T44" fmla="*/ 153 w 190"/>
                <a:gd name="T45" fmla="*/ 42 h 97"/>
                <a:gd name="T46" fmla="*/ 135 w 190"/>
                <a:gd name="T47" fmla="*/ 30 h 97"/>
                <a:gd name="T48" fmla="*/ 114 w 190"/>
                <a:gd name="T49" fmla="*/ 18 h 97"/>
                <a:gd name="T50" fmla="*/ 93 w 190"/>
                <a:gd name="T51" fmla="*/ 12 h 97"/>
                <a:gd name="T52" fmla="*/ 69 w 190"/>
                <a:gd name="T53" fmla="*/ 6 h 97"/>
                <a:gd name="T54" fmla="*/ 45 w 190"/>
                <a:gd name="T55" fmla="*/ 0 h 97"/>
                <a:gd name="T56" fmla="*/ 21 w 190"/>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97">
                  <a:moveTo>
                    <a:pt x="21" y="0"/>
                  </a:moveTo>
                  <a:lnTo>
                    <a:pt x="21" y="0"/>
                  </a:lnTo>
                  <a:lnTo>
                    <a:pt x="21" y="0"/>
                  </a:lnTo>
                  <a:lnTo>
                    <a:pt x="21" y="0"/>
                  </a:lnTo>
                  <a:lnTo>
                    <a:pt x="21" y="0"/>
                  </a:lnTo>
                  <a:lnTo>
                    <a:pt x="21" y="0"/>
                  </a:lnTo>
                  <a:lnTo>
                    <a:pt x="21" y="0"/>
                  </a:lnTo>
                  <a:lnTo>
                    <a:pt x="21" y="0"/>
                  </a:lnTo>
                  <a:lnTo>
                    <a:pt x="0" y="0"/>
                  </a:lnTo>
                  <a:lnTo>
                    <a:pt x="33" y="27"/>
                  </a:lnTo>
                  <a:lnTo>
                    <a:pt x="33" y="27"/>
                  </a:lnTo>
                  <a:lnTo>
                    <a:pt x="57" y="30"/>
                  </a:lnTo>
                  <a:lnTo>
                    <a:pt x="75" y="33"/>
                  </a:lnTo>
                  <a:lnTo>
                    <a:pt x="96" y="39"/>
                  </a:lnTo>
                  <a:lnTo>
                    <a:pt x="114" y="48"/>
                  </a:lnTo>
                  <a:lnTo>
                    <a:pt x="132" y="57"/>
                  </a:lnTo>
                  <a:lnTo>
                    <a:pt x="150" y="69"/>
                  </a:lnTo>
                  <a:lnTo>
                    <a:pt x="165" y="84"/>
                  </a:lnTo>
                  <a:lnTo>
                    <a:pt x="177" y="96"/>
                  </a:lnTo>
                  <a:lnTo>
                    <a:pt x="189" y="69"/>
                  </a:lnTo>
                  <a:lnTo>
                    <a:pt x="189" y="69"/>
                  </a:lnTo>
                  <a:lnTo>
                    <a:pt x="171" y="54"/>
                  </a:lnTo>
                  <a:lnTo>
                    <a:pt x="153" y="42"/>
                  </a:lnTo>
                  <a:lnTo>
                    <a:pt x="135" y="30"/>
                  </a:lnTo>
                  <a:lnTo>
                    <a:pt x="114" y="18"/>
                  </a:lnTo>
                  <a:lnTo>
                    <a:pt x="93" y="12"/>
                  </a:lnTo>
                  <a:lnTo>
                    <a:pt x="69" y="6"/>
                  </a:lnTo>
                  <a:lnTo>
                    <a:pt x="45"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0" name="Freeform 242"/>
            <p:cNvSpPr>
              <a:spLocks noChangeArrowheads="1"/>
            </p:cNvSpPr>
            <p:nvPr/>
          </p:nvSpPr>
          <p:spPr bwMode="auto">
            <a:xfrm>
              <a:off x="7862888" y="1241425"/>
              <a:ext cx="120650" cy="98425"/>
            </a:xfrm>
            <a:custGeom>
              <a:avLst/>
              <a:gdLst>
                <a:gd name="T0" fmla="*/ 303 w 337"/>
                <a:gd name="T1" fmla="*/ 186 h 274"/>
                <a:gd name="T2" fmla="*/ 303 w 337"/>
                <a:gd name="T3" fmla="*/ 186 h 274"/>
                <a:gd name="T4" fmla="*/ 306 w 337"/>
                <a:gd name="T5" fmla="*/ 210 h 274"/>
                <a:gd name="T6" fmla="*/ 309 w 337"/>
                <a:gd name="T7" fmla="*/ 234 h 274"/>
                <a:gd name="T8" fmla="*/ 309 w 337"/>
                <a:gd name="T9" fmla="*/ 234 h 274"/>
                <a:gd name="T10" fmla="*/ 309 w 337"/>
                <a:gd name="T11" fmla="*/ 234 h 274"/>
                <a:gd name="T12" fmla="*/ 306 w 337"/>
                <a:gd name="T13" fmla="*/ 255 h 274"/>
                <a:gd name="T14" fmla="*/ 333 w 337"/>
                <a:gd name="T15" fmla="*/ 273 h 274"/>
                <a:gd name="T16" fmla="*/ 333 w 337"/>
                <a:gd name="T17" fmla="*/ 273 h 274"/>
                <a:gd name="T18" fmla="*/ 336 w 337"/>
                <a:gd name="T19" fmla="*/ 234 h 274"/>
                <a:gd name="T20" fmla="*/ 336 w 337"/>
                <a:gd name="T21" fmla="*/ 234 h 274"/>
                <a:gd name="T22" fmla="*/ 336 w 337"/>
                <a:gd name="T23" fmla="*/ 234 h 274"/>
                <a:gd name="T24" fmla="*/ 336 w 337"/>
                <a:gd name="T25" fmla="*/ 234 h 274"/>
                <a:gd name="T26" fmla="*/ 336 w 337"/>
                <a:gd name="T27" fmla="*/ 234 h 274"/>
                <a:gd name="T28" fmla="*/ 333 w 337"/>
                <a:gd name="T29" fmla="*/ 195 h 274"/>
                <a:gd name="T30" fmla="*/ 324 w 337"/>
                <a:gd name="T31" fmla="*/ 189 h 274"/>
                <a:gd name="T32" fmla="*/ 303 w 337"/>
                <a:gd name="T33" fmla="*/ 186 h 274"/>
                <a:gd name="T34" fmla="*/ 297 w 337"/>
                <a:gd name="T35" fmla="*/ 168 h 274"/>
                <a:gd name="T36" fmla="*/ 297 w 337"/>
                <a:gd name="T37" fmla="*/ 168 h 274"/>
                <a:gd name="T38" fmla="*/ 300 w 337"/>
                <a:gd name="T39" fmla="*/ 180 h 274"/>
                <a:gd name="T40" fmla="*/ 318 w 337"/>
                <a:gd name="T41" fmla="*/ 183 h 274"/>
                <a:gd name="T42" fmla="*/ 297 w 337"/>
                <a:gd name="T43" fmla="*/ 168 h 274"/>
                <a:gd name="T44" fmla="*/ 27 w 337"/>
                <a:gd name="T45" fmla="*/ 12 h 274"/>
                <a:gd name="T46" fmla="*/ 27 w 337"/>
                <a:gd name="T47" fmla="*/ 12 h 274"/>
                <a:gd name="T48" fmla="*/ 0 w 337"/>
                <a:gd name="T49" fmla="*/ 21 h 274"/>
                <a:gd name="T50" fmla="*/ 27 w 337"/>
                <a:gd name="T51" fmla="*/ 42 h 274"/>
                <a:gd name="T52" fmla="*/ 27 w 337"/>
                <a:gd name="T53" fmla="*/ 42 h 274"/>
                <a:gd name="T54" fmla="*/ 51 w 337"/>
                <a:gd name="T55" fmla="*/ 33 h 274"/>
                <a:gd name="T56" fmla="*/ 27 w 337"/>
                <a:gd name="T57" fmla="*/ 12 h 274"/>
                <a:gd name="T58" fmla="*/ 78 w 337"/>
                <a:gd name="T59" fmla="*/ 0 h 274"/>
                <a:gd name="T60" fmla="*/ 78 w 337"/>
                <a:gd name="T61" fmla="*/ 0 h 274"/>
                <a:gd name="T62" fmla="*/ 54 w 337"/>
                <a:gd name="T63" fmla="*/ 6 h 274"/>
                <a:gd name="T64" fmla="*/ 30 w 337"/>
                <a:gd name="T65" fmla="*/ 12 h 274"/>
                <a:gd name="T66" fmla="*/ 57 w 337"/>
                <a:gd name="T67" fmla="*/ 33 h 274"/>
                <a:gd name="T68" fmla="*/ 57 w 337"/>
                <a:gd name="T69" fmla="*/ 33 h 274"/>
                <a:gd name="T70" fmla="*/ 78 w 337"/>
                <a:gd name="T71" fmla="*/ 27 h 274"/>
                <a:gd name="T72" fmla="*/ 99 w 337"/>
                <a:gd name="T73" fmla="*/ 27 h 274"/>
                <a:gd name="T74" fmla="*/ 99 w 337"/>
                <a:gd name="T75" fmla="*/ 27 h 274"/>
                <a:gd name="T76" fmla="*/ 99 w 337"/>
                <a:gd name="T77" fmla="*/ 27 h 274"/>
                <a:gd name="T78" fmla="*/ 99 w 337"/>
                <a:gd name="T79" fmla="*/ 27 h 274"/>
                <a:gd name="T80" fmla="*/ 99 w 337"/>
                <a:gd name="T81" fmla="*/ 27 h 274"/>
                <a:gd name="T82" fmla="*/ 111 w 337"/>
                <a:gd name="T83" fmla="*/ 27 h 274"/>
                <a:gd name="T84" fmla="*/ 78 w 337"/>
                <a:gd name="T8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7" h="274">
                  <a:moveTo>
                    <a:pt x="303" y="186"/>
                  </a:moveTo>
                  <a:lnTo>
                    <a:pt x="303" y="186"/>
                  </a:lnTo>
                  <a:lnTo>
                    <a:pt x="306" y="210"/>
                  </a:lnTo>
                  <a:lnTo>
                    <a:pt x="309" y="234"/>
                  </a:lnTo>
                  <a:lnTo>
                    <a:pt x="309" y="234"/>
                  </a:lnTo>
                  <a:lnTo>
                    <a:pt x="309" y="234"/>
                  </a:lnTo>
                  <a:lnTo>
                    <a:pt x="306" y="255"/>
                  </a:lnTo>
                  <a:lnTo>
                    <a:pt x="333" y="273"/>
                  </a:lnTo>
                  <a:lnTo>
                    <a:pt x="333" y="273"/>
                  </a:lnTo>
                  <a:lnTo>
                    <a:pt x="336" y="234"/>
                  </a:lnTo>
                  <a:lnTo>
                    <a:pt x="336" y="234"/>
                  </a:lnTo>
                  <a:lnTo>
                    <a:pt x="336" y="234"/>
                  </a:lnTo>
                  <a:lnTo>
                    <a:pt x="336" y="234"/>
                  </a:lnTo>
                  <a:lnTo>
                    <a:pt x="336" y="234"/>
                  </a:lnTo>
                  <a:lnTo>
                    <a:pt x="333" y="195"/>
                  </a:lnTo>
                  <a:lnTo>
                    <a:pt x="324" y="189"/>
                  </a:lnTo>
                  <a:lnTo>
                    <a:pt x="303" y="186"/>
                  </a:lnTo>
                  <a:close/>
                  <a:moveTo>
                    <a:pt x="297" y="168"/>
                  </a:moveTo>
                  <a:lnTo>
                    <a:pt x="297" y="168"/>
                  </a:lnTo>
                  <a:lnTo>
                    <a:pt x="300" y="180"/>
                  </a:lnTo>
                  <a:lnTo>
                    <a:pt x="318" y="183"/>
                  </a:lnTo>
                  <a:lnTo>
                    <a:pt x="297" y="168"/>
                  </a:lnTo>
                  <a:close/>
                  <a:moveTo>
                    <a:pt x="27" y="12"/>
                  </a:moveTo>
                  <a:lnTo>
                    <a:pt x="27" y="12"/>
                  </a:lnTo>
                  <a:lnTo>
                    <a:pt x="0" y="21"/>
                  </a:lnTo>
                  <a:lnTo>
                    <a:pt x="27" y="42"/>
                  </a:lnTo>
                  <a:lnTo>
                    <a:pt x="27" y="42"/>
                  </a:lnTo>
                  <a:lnTo>
                    <a:pt x="51" y="33"/>
                  </a:lnTo>
                  <a:lnTo>
                    <a:pt x="27" y="12"/>
                  </a:lnTo>
                  <a:close/>
                  <a:moveTo>
                    <a:pt x="78" y="0"/>
                  </a:moveTo>
                  <a:lnTo>
                    <a:pt x="78" y="0"/>
                  </a:lnTo>
                  <a:lnTo>
                    <a:pt x="54" y="6"/>
                  </a:lnTo>
                  <a:lnTo>
                    <a:pt x="30" y="12"/>
                  </a:lnTo>
                  <a:lnTo>
                    <a:pt x="57" y="33"/>
                  </a:lnTo>
                  <a:lnTo>
                    <a:pt x="57" y="33"/>
                  </a:lnTo>
                  <a:lnTo>
                    <a:pt x="78" y="27"/>
                  </a:lnTo>
                  <a:lnTo>
                    <a:pt x="99" y="27"/>
                  </a:lnTo>
                  <a:lnTo>
                    <a:pt x="99" y="27"/>
                  </a:lnTo>
                  <a:lnTo>
                    <a:pt x="99" y="27"/>
                  </a:lnTo>
                  <a:lnTo>
                    <a:pt x="99" y="27"/>
                  </a:lnTo>
                  <a:lnTo>
                    <a:pt x="99" y="27"/>
                  </a:lnTo>
                  <a:lnTo>
                    <a:pt x="111" y="27"/>
                  </a:lnTo>
                  <a:lnTo>
                    <a:pt x="7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1" name="Freeform 243"/>
            <p:cNvSpPr>
              <a:spLocks noChangeArrowheads="1"/>
            </p:cNvSpPr>
            <p:nvPr/>
          </p:nvSpPr>
          <p:spPr bwMode="auto">
            <a:xfrm>
              <a:off x="7970838" y="1309688"/>
              <a:ext cx="12700" cy="31749"/>
            </a:xfrm>
            <a:custGeom>
              <a:avLst/>
              <a:gdLst>
                <a:gd name="T0" fmla="*/ 0 w 34"/>
                <a:gd name="T1" fmla="*/ 0 h 88"/>
                <a:gd name="T2" fmla="*/ 0 w 34"/>
                <a:gd name="T3" fmla="*/ 0 h 88"/>
                <a:gd name="T4" fmla="*/ 3 w 34"/>
                <a:gd name="T5" fmla="*/ 24 h 88"/>
                <a:gd name="T6" fmla="*/ 6 w 34"/>
                <a:gd name="T7" fmla="*/ 48 h 88"/>
                <a:gd name="T8" fmla="*/ 6 w 34"/>
                <a:gd name="T9" fmla="*/ 48 h 88"/>
                <a:gd name="T10" fmla="*/ 6 w 34"/>
                <a:gd name="T11" fmla="*/ 48 h 88"/>
                <a:gd name="T12" fmla="*/ 3 w 34"/>
                <a:gd name="T13" fmla="*/ 69 h 88"/>
                <a:gd name="T14" fmla="*/ 30 w 34"/>
                <a:gd name="T15" fmla="*/ 87 h 88"/>
                <a:gd name="T16" fmla="*/ 30 w 34"/>
                <a:gd name="T17" fmla="*/ 87 h 88"/>
                <a:gd name="T18" fmla="*/ 33 w 34"/>
                <a:gd name="T19" fmla="*/ 48 h 88"/>
                <a:gd name="T20" fmla="*/ 33 w 34"/>
                <a:gd name="T21" fmla="*/ 48 h 88"/>
                <a:gd name="T22" fmla="*/ 33 w 34"/>
                <a:gd name="T23" fmla="*/ 48 h 88"/>
                <a:gd name="T24" fmla="*/ 33 w 34"/>
                <a:gd name="T25" fmla="*/ 48 h 88"/>
                <a:gd name="T26" fmla="*/ 33 w 34"/>
                <a:gd name="T27" fmla="*/ 48 h 88"/>
                <a:gd name="T28" fmla="*/ 30 w 34"/>
                <a:gd name="T29" fmla="*/ 9 h 88"/>
                <a:gd name="T30" fmla="*/ 21 w 34"/>
                <a:gd name="T31" fmla="*/ 3 h 88"/>
                <a:gd name="T32" fmla="*/ 0 w 34"/>
                <a:gd name="T3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88">
                  <a:moveTo>
                    <a:pt x="0" y="0"/>
                  </a:moveTo>
                  <a:lnTo>
                    <a:pt x="0" y="0"/>
                  </a:lnTo>
                  <a:lnTo>
                    <a:pt x="3" y="24"/>
                  </a:lnTo>
                  <a:lnTo>
                    <a:pt x="6" y="48"/>
                  </a:lnTo>
                  <a:lnTo>
                    <a:pt x="6" y="48"/>
                  </a:lnTo>
                  <a:lnTo>
                    <a:pt x="6" y="48"/>
                  </a:lnTo>
                  <a:lnTo>
                    <a:pt x="3" y="69"/>
                  </a:lnTo>
                  <a:lnTo>
                    <a:pt x="30" y="87"/>
                  </a:lnTo>
                  <a:lnTo>
                    <a:pt x="30" y="87"/>
                  </a:lnTo>
                  <a:lnTo>
                    <a:pt x="33" y="48"/>
                  </a:lnTo>
                  <a:lnTo>
                    <a:pt x="33" y="48"/>
                  </a:lnTo>
                  <a:lnTo>
                    <a:pt x="33" y="48"/>
                  </a:lnTo>
                  <a:lnTo>
                    <a:pt x="33" y="48"/>
                  </a:lnTo>
                  <a:lnTo>
                    <a:pt x="33" y="48"/>
                  </a:lnTo>
                  <a:lnTo>
                    <a:pt x="30" y="9"/>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2" name="Freeform 244"/>
            <p:cNvSpPr>
              <a:spLocks noChangeArrowheads="1"/>
            </p:cNvSpPr>
            <p:nvPr/>
          </p:nvSpPr>
          <p:spPr bwMode="auto">
            <a:xfrm>
              <a:off x="7969250" y="1301750"/>
              <a:ext cx="7938" cy="6350"/>
            </a:xfrm>
            <a:custGeom>
              <a:avLst/>
              <a:gdLst>
                <a:gd name="T0" fmla="*/ 0 w 22"/>
                <a:gd name="T1" fmla="*/ 0 h 16"/>
                <a:gd name="T2" fmla="*/ 0 w 22"/>
                <a:gd name="T3" fmla="*/ 0 h 16"/>
                <a:gd name="T4" fmla="*/ 3 w 22"/>
                <a:gd name="T5" fmla="*/ 12 h 16"/>
                <a:gd name="T6" fmla="*/ 21 w 22"/>
                <a:gd name="T7" fmla="*/ 15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3" y="12"/>
                  </a:lnTo>
                  <a:lnTo>
                    <a:pt x="21"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3" name="Freeform 245"/>
            <p:cNvSpPr>
              <a:spLocks noChangeArrowheads="1"/>
            </p:cNvSpPr>
            <p:nvPr/>
          </p:nvSpPr>
          <p:spPr bwMode="auto">
            <a:xfrm>
              <a:off x="7862888" y="1246188"/>
              <a:ext cx="19050" cy="11111"/>
            </a:xfrm>
            <a:custGeom>
              <a:avLst/>
              <a:gdLst>
                <a:gd name="T0" fmla="*/ 27 w 52"/>
                <a:gd name="T1" fmla="*/ 0 h 31"/>
                <a:gd name="T2" fmla="*/ 27 w 52"/>
                <a:gd name="T3" fmla="*/ 0 h 31"/>
                <a:gd name="T4" fmla="*/ 0 w 52"/>
                <a:gd name="T5" fmla="*/ 9 h 31"/>
                <a:gd name="T6" fmla="*/ 27 w 52"/>
                <a:gd name="T7" fmla="*/ 30 h 31"/>
                <a:gd name="T8" fmla="*/ 27 w 52"/>
                <a:gd name="T9" fmla="*/ 30 h 31"/>
                <a:gd name="T10" fmla="*/ 51 w 52"/>
                <a:gd name="T11" fmla="*/ 21 h 31"/>
                <a:gd name="T12" fmla="*/ 27 w 52"/>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7" y="0"/>
                  </a:moveTo>
                  <a:lnTo>
                    <a:pt x="27" y="0"/>
                  </a:lnTo>
                  <a:lnTo>
                    <a:pt x="0" y="9"/>
                  </a:lnTo>
                  <a:lnTo>
                    <a:pt x="27" y="30"/>
                  </a:lnTo>
                  <a:lnTo>
                    <a:pt x="27" y="30"/>
                  </a:lnTo>
                  <a:lnTo>
                    <a:pt x="51"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4" name="Freeform 246"/>
            <p:cNvSpPr>
              <a:spLocks noChangeArrowheads="1"/>
            </p:cNvSpPr>
            <p:nvPr/>
          </p:nvSpPr>
          <p:spPr bwMode="auto">
            <a:xfrm>
              <a:off x="7872412" y="1241425"/>
              <a:ext cx="30162" cy="12700"/>
            </a:xfrm>
            <a:custGeom>
              <a:avLst/>
              <a:gdLst>
                <a:gd name="T0" fmla="*/ 48 w 82"/>
                <a:gd name="T1" fmla="*/ 0 h 34"/>
                <a:gd name="T2" fmla="*/ 48 w 82"/>
                <a:gd name="T3" fmla="*/ 0 h 34"/>
                <a:gd name="T4" fmla="*/ 24 w 82"/>
                <a:gd name="T5" fmla="*/ 6 h 34"/>
                <a:gd name="T6" fmla="*/ 0 w 82"/>
                <a:gd name="T7" fmla="*/ 12 h 34"/>
                <a:gd name="T8" fmla="*/ 27 w 82"/>
                <a:gd name="T9" fmla="*/ 33 h 34"/>
                <a:gd name="T10" fmla="*/ 27 w 82"/>
                <a:gd name="T11" fmla="*/ 33 h 34"/>
                <a:gd name="T12" fmla="*/ 48 w 82"/>
                <a:gd name="T13" fmla="*/ 27 h 34"/>
                <a:gd name="T14" fmla="*/ 69 w 82"/>
                <a:gd name="T15" fmla="*/ 27 h 34"/>
                <a:gd name="T16" fmla="*/ 69 w 82"/>
                <a:gd name="T17" fmla="*/ 27 h 34"/>
                <a:gd name="T18" fmla="*/ 69 w 82"/>
                <a:gd name="T19" fmla="*/ 27 h 34"/>
                <a:gd name="T20" fmla="*/ 69 w 82"/>
                <a:gd name="T21" fmla="*/ 27 h 34"/>
                <a:gd name="T22" fmla="*/ 69 w 82"/>
                <a:gd name="T23" fmla="*/ 27 h 34"/>
                <a:gd name="T24" fmla="*/ 81 w 82"/>
                <a:gd name="T25" fmla="*/ 27 h 34"/>
                <a:gd name="T26" fmla="*/ 48 w 8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4">
                  <a:moveTo>
                    <a:pt x="48" y="0"/>
                  </a:moveTo>
                  <a:lnTo>
                    <a:pt x="48" y="0"/>
                  </a:lnTo>
                  <a:lnTo>
                    <a:pt x="24" y="6"/>
                  </a:lnTo>
                  <a:lnTo>
                    <a:pt x="0" y="12"/>
                  </a:lnTo>
                  <a:lnTo>
                    <a:pt x="27" y="33"/>
                  </a:lnTo>
                  <a:lnTo>
                    <a:pt x="27" y="33"/>
                  </a:lnTo>
                  <a:lnTo>
                    <a:pt x="48" y="27"/>
                  </a:lnTo>
                  <a:lnTo>
                    <a:pt x="69" y="27"/>
                  </a:lnTo>
                  <a:lnTo>
                    <a:pt x="69" y="27"/>
                  </a:lnTo>
                  <a:lnTo>
                    <a:pt x="69" y="27"/>
                  </a:lnTo>
                  <a:lnTo>
                    <a:pt x="69" y="27"/>
                  </a:lnTo>
                  <a:lnTo>
                    <a:pt x="69" y="27"/>
                  </a:lnTo>
                  <a:lnTo>
                    <a:pt x="81" y="27"/>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5" name="Freeform 247"/>
            <p:cNvSpPr>
              <a:spLocks noChangeArrowheads="1"/>
            </p:cNvSpPr>
            <p:nvPr/>
          </p:nvSpPr>
          <p:spPr bwMode="auto">
            <a:xfrm>
              <a:off x="7872413" y="1246188"/>
              <a:ext cx="33337" cy="165100"/>
            </a:xfrm>
            <a:custGeom>
              <a:avLst/>
              <a:gdLst>
                <a:gd name="T0" fmla="*/ 90 w 91"/>
                <a:gd name="T1" fmla="*/ 428 h 459"/>
                <a:gd name="T2" fmla="*/ 90 w 91"/>
                <a:gd name="T3" fmla="*/ 428 h 459"/>
                <a:gd name="T4" fmla="*/ 84 w 91"/>
                <a:gd name="T5" fmla="*/ 431 h 459"/>
                <a:gd name="T6" fmla="*/ 72 w 91"/>
                <a:gd name="T7" fmla="*/ 458 h 459"/>
                <a:gd name="T8" fmla="*/ 72 w 91"/>
                <a:gd name="T9" fmla="*/ 458 h 459"/>
                <a:gd name="T10" fmla="*/ 72 w 91"/>
                <a:gd name="T11" fmla="*/ 458 h 459"/>
                <a:gd name="T12" fmla="*/ 75 w 91"/>
                <a:gd name="T13" fmla="*/ 458 h 459"/>
                <a:gd name="T14" fmla="*/ 75 w 91"/>
                <a:gd name="T15" fmla="*/ 458 h 459"/>
                <a:gd name="T16" fmla="*/ 78 w 91"/>
                <a:gd name="T17" fmla="*/ 458 h 459"/>
                <a:gd name="T18" fmla="*/ 90 w 91"/>
                <a:gd name="T19" fmla="*/ 428 h 459"/>
                <a:gd name="T20" fmla="*/ 3 w 91"/>
                <a:gd name="T21" fmla="*/ 0 h 459"/>
                <a:gd name="T22" fmla="*/ 3 w 91"/>
                <a:gd name="T23" fmla="*/ 0 h 459"/>
                <a:gd name="T24" fmla="*/ 0 w 91"/>
                <a:gd name="T25" fmla="*/ 0 h 459"/>
                <a:gd name="T26" fmla="*/ 24 w 91"/>
                <a:gd name="T27" fmla="*/ 21 h 459"/>
                <a:gd name="T28" fmla="*/ 24 w 91"/>
                <a:gd name="T29" fmla="*/ 21 h 459"/>
                <a:gd name="T30" fmla="*/ 30 w 91"/>
                <a:gd name="T31" fmla="*/ 21 h 459"/>
                <a:gd name="T32" fmla="*/ 3 w 91"/>
                <a:gd name="T3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459">
                  <a:moveTo>
                    <a:pt x="90" y="428"/>
                  </a:moveTo>
                  <a:lnTo>
                    <a:pt x="90" y="428"/>
                  </a:lnTo>
                  <a:lnTo>
                    <a:pt x="84" y="431"/>
                  </a:lnTo>
                  <a:lnTo>
                    <a:pt x="72" y="458"/>
                  </a:lnTo>
                  <a:lnTo>
                    <a:pt x="72" y="458"/>
                  </a:lnTo>
                  <a:lnTo>
                    <a:pt x="72" y="458"/>
                  </a:lnTo>
                  <a:lnTo>
                    <a:pt x="75" y="458"/>
                  </a:lnTo>
                  <a:lnTo>
                    <a:pt x="75" y="458"/>
                  </a:lnTo>
                  <a:lnTo>
                    <a:pt x="78" y="458"/>
                  </a:lnTo>
                  <a:lnTo>
                    <a:pt x="90" y="428"/>
                  </a:lnTo>
                  <a:close/>
                  <a:moveTo>
                    <a:pt x="3" y="0"/>
                  </a:moveTo>
                  <a:lnTo>
                    <a:pt x="3" y="0"/>
                  </a:lnTo>
                  <a:lnTo>
                    <a:pt x="0" y="0"/>
                  </a:lnTo>
                  <a:lnTo>
                    <a:pt x="24" y="21"/>
                  </a:lnTo>
                  <a:lnTo>
                    <a:pt x="24" y="21"/>
                  </a:lnTo>
                  <a:lnTo>
                    <a:pt x="30"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6" name="Freeform 248"/>
            <p:cNvSpPr>
              <a:spLocks noChangeArrowheads="1"/>
            </p:cNvSpPr>
            <p:nvPr/>
          </p:nvSpPr>
          <p:spPr bwMode="auto">
            <a:xfrm>
              <a:off x="7897812" y="1400174"/>
              <a:ext cx="6350" cy="11113"/>
            </a:xfrm>
            <a:custGeom>
              <a:avLst/>
              <a:gdLst>
                <a:gd name="T0" fmla="*/ 18 w 19"/>
                <a:gd name="T1" fmla="*/ 0 h 31"/>
                <a:gd name="T2" fmla="*/ 18 w 19"/>
                <a:gd name="T3" fmla="*/ 0 h 31"/>
                <a:gd name="T4" fmla="*/ 12 w 19"/>
                <a:gd name="T5" fmla="*/ 3 h 31"/>
                <a:gd name="T6" fmla="*/ 0 w 19"/>
                <a:gd name="T7" fmla="*/ 30 h 31"/>
                <a:gd name="T8" fmla="*/ 0 w 19"/>
                <a:gd name="T9" fmla="*/ 30 h 31"/>
                <a:gd name="T10" fmla="*/ 0 w 19"/>
                <a:gd name="T11" fmla="*/ 30 h 31"/>
                <a:gd name="T12" fmla="*/ 3 w 19"/>
                <a:gd name="T13" fmla="*/ 30 h 31"/>
                <a:gd name="T14" fmla="*/ 3 w 19"/>
                <a:gd name="T15" fmla="*/ 30 h 31"/>
                <a:gd name="T16" fmla="*/ 6 w 19"/>
                <a:gd name="T17" fmla="*/ 30 h 31"/>
                <a:gd name="T18" fmla="*/ 18 w 1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1">
                  <a:moveTo>
                    <a:pt x="18" y="0"/>
                  </a:moveTo>
                  <a:lnTo>
                    <a:pt x="18" y="0"/>
                  </a:lnTo>
                  <a:lnTo>
                    <a:pt x="12" y="3"/>
                  </a:lnTo>
                  <a:lnTo>
                    <a:pt x="0" y="30"/>
                  </a:lnTo>
                  <a:lnTo>
                    <a:pt x="0" y="30"/>
                  </a:lnTo>
                  <a:lnTo>
                    <a:pt x="0" y="30"/>
                  </a:lnTo>
                  <a:lnTo>
                    <a:pt x="3" y="30"/>
                  </a:lnTo>
                  <a:lnTo>
                    <a:pt x="3" y="30"/>
                  </a:lnTo>
                  <a:lnTo>
                    <a:pt x="6" y="30"/>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7" name="Freeform 249"/>
            <p:cNvSpPr>
              <a:spLocks noChangeArrowheads="1"/>
            </p:cNvSpPr>
            <p:nvPr/>
          </p:nvSpPr>
          <p:spPr bwMode="auto">
            <a:xfrm>
              <a:off x="7872413" y="1246188"/>
              <a:ext cx="11111" cy="7937"/>
            </a:xfrm>
            <a:custGeom>
              <a:avLst/>
              <a:gdLst>
                <a:gd name="T0" fmla="*/ 3 w 31"/>
                <a:gd name="T1" fmla="*/ 0 h 22"/>
                <a:gd name="T2" fmla="*/ 3 w 31"/>
                <a:gd name="T3" fmla="*/ 0 h 22"/>
                <a:gd name="T4" fmla="*/ 0 w 31"/>
                <a:gd name="T5" fmla="*/ 0 h 22"/>
                <a:gd name="T6" fmla="*/ 24 w 31"/>
                <a:gd name="T7" fmla="*/ 21 h 22"/>
                <a:gd name="T8" fmla="*/ 24 w 31"/>
                <a:gd name="T9" fmla="*/ 21 h 22"/>
                <a:gd name="T10" fmla="*/ 30 w 31"/>
                <a:gd name="T11" fmla="*/ 21 h 22"/>
                <a:gd name="T12" fmla="*/ 3 w 3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3" y="0"/>
                  </a:moveTo>
                  <a:lnTo>
                    <a:pt x="3" y="0"/>
                  </a:lnTo>
                  <a:lnTo>
                    <a:pt x="0" y="0"/>
                  </a:lnTo>
                  <a:lnTo>
                    <a:pt x="24" y="21"/>
                  </a:lnTo>
                  <a:lnTo>
                    <a:pt x="24" y="21"/>
                  </a:lnTo>
                  <a:lnTo>
                    <a:pt x="30"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8" name="Freeform 250"/>
            <p:cNvSpPr>
              <a:spLocks noChangeArrowheads="1"/>
            </p:cNvSpPr>
            <p:nvPr/>
          </p:nvSpPr>
          <p:spPr bwMode="auto">
            <a:xfrm>
              <a:off x="7954962" y="1266825"/>
              <a:ext cx="26987" cy="84138"/>
            </a:xfrm>
            <a:custGeom>
              <a:avLst/>
              <a:gdLst>
                <a:gd name="T0" fmla="*/ 51 w 73"/>
                <a:gd name="T1" fmla="*/ 201 h 235"/>
                <a:gd name="T2" fmla="*/ 51 w 73"/>
                <a:gd name="T3" fmla="*/ 201 h 235"/>
                <a:gd name="T4" fmla="*/ 48 w 73"/>
                <a:gd name="T5" fmla="*/ 207 h 235"/>
                <a:gd name="T6" fmla="*/ 69 w 73"/>
                <a:gd name="T7" fmla="*/ 234 h 235"/>
                <a:gd name="T8" fmla="*/ 69 w 73"/>
                <a:gd name="T9" fmla="*/ 234 h 235"/>
                <a:gd name="T10" fmla="*/ 72 w 73"/>
                <a:gd name="T11" fmla="*/ 228 h 235"/>
                <a:gd name="T12" fmla="*/ 51 w 73"/>
                <a:gd name="T13" fmla="*/ 201 h 235"/>
                <a:gd name="T14" fmla="*/ 12 w 73"/>
                <a:gd name="T15" fmla="*/ 0 h 235"/>
                <a:gd name="T16" fmla="*/ 0 w 73"/>
                <a:gd name="T17" fmla="*/ 27 h 235"/>
                <a:gd name="T18" fmla="*/ 0 w 73"/>
                <a:gd name="T19" fmla="*/ 27 h 235"/>
                <a:gd name="T20" fmla="*/ 3 w 73"/>
                <a:gd name="T21" fmla="*/ 33 h 235"/>
                <a:gd name="T22" fmla="*/ 15 w 73"/>
                <a:gd name="T23" fmla="*/ 3 h 235"/>
                <a:gd name="T24" fmla="*/ 15 w 73"/>
                <a:gd name="T25" fmla="*/ 3 h 235"/>
                <a:gd name="T26" fmla="*/ 12 w 73"/>
                <a:gd name="T2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5">
                  <a:moveTo>
                    <a:pt x="51" y="201"/>
                  </a:moveTo>
                  <a:lnTo>
                    <a:pt x="51" y="201"/>
                  </a:lnTo>
                  <a:lnTo>
                    <a:pt x="48" y="207"/>
                  </a:lnTo>
                  <a:lnTo>
                    <a:pt x="69" y="234"/>
                  </a:lnTo>
                  <a:lnTo>
                    <a:pt x="69" y="234"/>
                  </a:lnTo>
                  <a:lnTo>
                    <a:pt x="72" y="228"/>
                  </a:lnTo>
                  <a:lnTo>
                    <a:pt x="51" y="201"/>
                  </a:lnTo>
                  <a:close/>
                  <a:moveTo>
                    <a:pt x="12" y="0"/>
                  </a:moveTo>
                  <a:lnTo>
                    <a:pt x="0" y="27"/>
                  </a:lnTo>
                  <a:lnTo>
                    <a:pt x="0" y="27"/>
                  </a:lnTo>
                  <a:lnTo>
                    <a:pt x="3" y="33"/>
                  </a:lnTo>
                  <a:lnTo>
                    <a:pt x="15" y="3"/>
                  </a:lnTo>
                  <a:lnTo>
                    <a:pt x="15" y="3"/>
                  </a:lnTo>
                  <a:lnTo>
                    <a:pt x="1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9" name="Freeform 251"/>
            <p:cNvSpPr>
              <a:spLocks noChangeArrowheads="1"/>
            </p:cNvSpPr>
            <p:nvPr/>
          </p:nvSpPr>
          <p:spPr bwMode="auto">
            <a:xfrm>
              <a:off x="7970837" y="1339850"/>
              <a:ext cx="9525" cy="12700"/>
            </a:xfrm>
            <a:custGeom>
              <a:avLst/>
              <a:gdLst>
                <a:gd name="T0" fmla="*/ 3 w 25"/>
                <a:gd name="T1" fmla="*/ 0 h 34"/>
                <a:gd name="T2" fmla="*/ 3 w 25"/>
                <a:gd name="T3" fmla="*/ 0 h 34"/>
                <a:gd name="T4" fmla="*/ 0 w 25"/>
                <a:gd name="T5" fmla="*/ 6 h 34"/>
                <a:gd name="T6" fmla="*/ 21 w 25"/>
                <a:gd name="T7" fmla="*/ 33 h 34"/>
                <a:gd name="T8" fmla="*/ 21 w 25"/>
                <a:gd name="T9" fmla="*/ 33 h 34"/>
                <a:gd name="T10" fmla="*/ 24 w 25"/>
                <a:gd name="T11" fmla="*/ 27 h 34"/>
                <a:gd name="T12" fmla="*/ 3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3" y="0"/>
                  </a:moveTo>
                  <a:lnTo>
                    <a:pt x="3" y="0"/>
                  </a:lnTo>
                  <a:lnTo>
                    <a:pt x="0" y="6"/>
                  </a:lnTo>
                  <a:lnTo>
                    <a:pt x="21" y="33"/>
                  </a:lnTo>
                  <a:lnTo>
                    <a:pt x="21" y="33"/>
                  </a:lnTo>
                  <a:lnTo>
                    <a:pt x="24" y="27"/>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0" name="Freeform 252"/>
            <p:cNvSpPr>
              <a:spLocks noChangeArrowheads="1"/>
            </p:cNvSpPr>
            <p:nvPr/>
          </p:nvSpPr>
          <p:spPr bwMode="auto">
            <a:xfrm>
              <a:off x="7954962" y="1266825"/>
              <a:ext cx="6350" cy="12700"/>
            </a:xfrm>
            <a:custGeom>
              <a:avLst/>
              <a:gdLst>
                <a:gd name="T0" fmla="*/ 12 w 16"/>
                <a:gd name="T1" fmla="*/ 0 h 34"/>
                <a:gd name="T2" fmla="*/ 0 w 16"/>
                <a:gd name="T3" fmla="*/ 27 h 34"/>
                <a:gd name="T4" fmla="*/ 0 w 16"/>
                <a:gd name="T5" fmla="*/ 27 h 34"/>
                <a:gd name="T6" fmla="*/ 3 w 16"/>
                <a:gd name="T7" fmla="*/ 33 h 34"/>
                <a:gd name="T8" fmla="*/ 15 w 16"/>
                <a:gd name="T9" fmla="*/ 3 h 34"/>
                <a:gd name="T10" fmla="*/ 15 w 16"/>
                <a:gd name="T11" fmla="*/ 3 h 34"/>
                <a:gd name="T12" fmla="*/ 12 w 16"/>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6" h="34">
                  <a:moveTo>
                    <a:pt x="12" y="0"/>
                  </a:moveTo>
                  <a:lnTo>
                    <a:pt x="0" y="27"/>
                  </a:lnTo>
                  <a:lnTo>
                    <a:pt x="0" y="27"/>
                  </a:lnTo>
                  <a:lnTo>
                    <a:pt x="3" y="33"/>
                  </a:lnTo>
                  <a:lnTo>
                    <a:pt x="15"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1" name="Freeform 253"/>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2" name="Freeform 254"/>
            <p:cNvSpPr>
              <a:spLocks noChangeArrowheads="1"/>
            </p:cNvSpPr>
            <p:nvPr/>
          </p:nvSpPr>
          <p:spPr bwMode="auto">
            <a:xfrm>
              <a:off x="7970838" y="1306513"/>
              <a:ext cx="11111" cy="3175"/>
            </a:xfrm>
            <a:custGeom>
              <a:avLst/>
              <a:gdLst>
                <a:gd name="T0" fmla="*/ 0 w 31"/>
                <a:gd name="T1" fmla="*/ 0 h 10"/>
                <a:gd name="T2" fmla="*/ 0 w 31"/>
                <a:gd name="T3" fmla="*/ 0 h 10"/>
                <a:gd name="T4" fmla="*/ 3 w 31"/>
                <a:gd name="T5" fmla="*/ 6 h 10"/>
                <a:gd name="T6" fmla="*/ 24 w 31"/>
                <a:gd name="T7" fmla="*/ 9 h 10"/>
                <a:gd name="T8" fmla="*/ 30 w 31"/>
                <a:gd name="T9" fmla="*/ 9 h 10"/>
                <a:gd name="T10" fmla="*/ 30 w 31"/>
                <a:gd name="T11" fmla="*/ 9 h 10"/>
                <a:gd name="T12" fmla="*/ 30 w 31"/>
                <a:gd name="T13" fmla="*/ 3 h 10"/>
                <a:gd name="T14" fmla="*/ 18 w 31"/>
                <a:gd name="T15" fmla="*/ 3 h 10"/>
                <a:gd name="T16" fmla="*/ 0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0" y="0"/>
                  </a:moveTo>
                  <a:lnTo>
                    <a:pt x="0" y="0"/>
                  </a:lnTo>
                  <a:lnTo>
                    <a:pt x="3" y="6"/>
                  </a:lnTo>
                  <a:lnTo>
                    <a:pt x="24" y="9"/>
                  </a:lnTo>
                  <a:lnTo>
                    <a:pt x="30" y="9"/>
                  </a:lnTo>
                  <a:lnTo>
                    <a:pt x="30" y="9"/>
                  </a:lnTo>
                  <a:lnTo>
                    <a:pt x="30" y="3"/>
                  </a:lnTo>
                  <a:lnTo>
                    <a:pt x="18"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Freeform 255"/>
            <p:cNvSpPr>
              <a:spLocks noChangeArrowheads="1"/>
            </p:cNvSpPr>
            <p:nvPr/>
          </p:nvSpPr>
          <p:spPr bwMode="auto">
            <a:xfrm>
              <a:off x="7813675" y="1255713"/>
              <a:ext cx="60325" cy="150812"/>
            </a:xfrm>
            <a:custGeom>
              <a:avLst/>
              <a:gdLst>
                <a:gd name="T0" fmla="*/ 156 w 166"/>
                <a:gd name="T1" fmla="*/ 386 h 420"/>
                <a:gd name="T2" fmla="*/ 159 w 166"/>
                <a:gd name="T3" fmla="*/ 416 h 420"/>
                <a:gd name="T4" fmla="*/ 159 w 166"/>
                <a:gd name="T5" fmla="*/ 416 h 420"/>
                <a:gd name="T6" fmla="*/ 165 w 166"/>
                <a:gd name="T7" fmla="*/ 419 h 420"/>
                <a:gd name="T8" fmla="*/ 159 w 166"/>
                <a:gd name="T9" fmla="*/ 390 h 420"/>
                <a:gd name="T10" fmla="*/ 159 w 166"/>
                <a:gd name="T11" fmla="*/ 390 h 420"/>
                <a:gd name="T12" fmla="*/ 156 w 166"/>
                <a:gd name="T13" fmla="*/ 386 h 420"/>
                <a:gd name="T14" fmla="*/ 60 w 166"/>
                <a:gd name="T15" fmla="*/ 309 h 420"/>
                <a:gd name="T16" fmla="*/ 96 w 166"/>
                <a:gd name="T17" fmla="*/ 386 h 420"/>
                <a:gd name="T18" fmla="*/ 96 w 166"/>
                <a:gd name="T19" fmla="*/ 386 h 420"/>
                <a:gd name="T20" fmla="*/ 105 w 166"/>
                <a:gd name="T21" fmla="*/ 390 h 420"/>
                <a:gd name="T22" fmla="*/ 75 w 166"/>
                <a:gd name="T23" fmla="*/ 327 h 420"/>
                <a:gd name="T24" fmla="*/ 75 w 166"/>
                <a:gd name="T25" fmla="*/ 327 h 420"/>
                <a:gd name="T26" fmla="*/ 60 w 166"/>
                <a:gd name="T27" fmla="*/ 309 h 420"/>
                <a:gd name="T28" fmla="*/ 3 w 166"/>
                <a:gd name="T29" fmla="*/ 174 h 420"/>
                <a:gd name="T30" fmla="*/ 3 w 166"/>
                <a:gd name="T31" fmla="*/ 174 h 420"/>
                <a:gd name="T32" fmla="*/ 0 w 166"/>
                <a:gd name="T33" fmla="*/ 183 h 420"/>
                <a:gd name="T34" fmla="*/ 36 w 166"/>
                <a:gd name="T35" fmla="*/ 258 h 420"/>
                <a:gd name="T36" fmla="*/ 36 w 166"/>
                <a:gd name="T37" fmla="*/ 258 h 420"/>
                <a:gd name="T38" fmla="*/ 33 w 166"/>
                <a:gd name="T39" fmla="*/ 237 h 420"/>
                <a:gd name="T40" fmla="*/ 3 w 166"/>
                <a:gd name="T41" fmla="*/ 174 h 420"/>
                <a:gd name="T42" fmla="*/ 105 w 166"/>
                <a:gd name="T43" fmla="*/ 0 h 420"/>
                <a:gd name="T44" fmla="*/ 105 w 166"/>
                <a:gd name="T45" fmla="*/ 0 h 420"/>
                <a:gd name="T46" fmla="*/ 99 w 166"/>
                <a:gd name="T47" fmla="*/ 3 h 420"/>
                <a:gd name="T48" fmla="*/ 105 w 166"/>
                <a:gd name="T49" fmla="*/ 33 h 420"/>
                <a:gd name="T50" fmla="*/ 105 w 166"/>
                <a:gd name="T51" fmla="*/ 33 h 420"/>
                <a:gd name="T52" fmla="*/ 108 w 166"/>
                <a:gd name="T53" fmla="*/ 30 h 420"/>
                <a:gd name="T54" fmla="*/ 105 w 166"/>
                <a:gd name="T5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420">
                  <a:moveTo>
                    <a:pt x="156" y="386"/>
                  </a:moveTo>
                  <a:lnTo>
                    <a:pt x="159" y="416"/>
                  </a:lnTo>
                  <a:lnTo>
                    <a:pt x="159" y="416"/>
                  </a:lnTo>
                  <a:lnTo>
                    <a:pt x="165" y="419"/>
                  </a:lnTo>
                  <a:lnTo>
                    <a:pt x="159" y="390"/>
                  </a:lnTo>
                  <a:lnTo>
                    <a:pt x="159" y="390"/>
                  </a:lnTo>
                  <a:lnTo>
                    <a:pt x="156" y="386"/>
                  </a:lnTo>
                  <a:close/>
                  <a:moveTo>
                    <a:pt x="60" y="309"/>
                  </a:moveTo>
                  <a:lnTo>
                    <a:pt x="96" y="386"/>
                  </a:lnTo>
                  <a:lnTo>
                    <a:pt x="96" y="386"/>
                  </a:lnTo>
                  <a:lnTo>
                    <a:pt x="105" y="390"/>
                  </a:lnTo>
                  <a:lnTo>
                    <a:pt x="75" y="327"/>
                  </a:lnTo>
                  <a:lnTo>
                    <a:pt x="75" y="327"/>
                  </a:lnTo>
                  <a:lnTo>
                    <a:pt x="60" y="309"/>
                  </a:lnTo>
                  <a:close/>
                  <a:moveTo>
                    <a:pt x="3" y="174"/>
                  </a:moveTo>
                  <a:lnTo>
                    <a:pt x="3" y="174"/>
                  </a:lnTo>
                  <a:lnTo>
                    <a:pt x="0" y="183"/>
                  </a:lnTo>
                  <a:lnTo>
                    <a:pt x="36" y="258"/>
                  </a:lnTo>
                  <a:lnTo>
                    <a:pt x="36" y="258"/>
                  </a:lnTo>
                  <a:lnTo>
                    <a:pt x="33" y="237"/>
                  </a:lnTo>
                  <a:lnTo>
                    <a:pt x="3" y="174"/>
                  </a:lnTo>
                  <a:close/>
                  <a:moveTo>
                    <a:pt x="105" y="0"/>
                  </a:moveTo>
                  <a:lnTo>
                    <a:pt x="105" y="0"/>
                  </a:lnTo>
                  <a:lnTo>
                    <a:pt x="99" y="3"/>
                  </a:lnTo>
                  <a:lnTo>
                    <a:pt x="105" y="33"/>
                  </a:lnTo>
                  <a:lnTo>
                    <a:pt x="105" y="33"/>
                  </a:lnTo>
                  <a:lnTo>
                    <a:pt x="108" y="30"/>
                  </a:lnTo>
                  <a:lnTo>
                    <a:pt x="10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4" name="Freeform 256"/>
            <p:cNvSpPr>
              <a:spLocks noChangeArrowheads="1"/>
            </p:cNvSpPr>
            <p:nvPr/>
          </p:nvSpPr>
          <p:spPr bwMode="auto">
            <a:xfrm>
              <a:off x="7869238" y="1395413"/>
              <a:ext cx="3175" cy="12700"/>
            </a:xfrm>
            <a:custGeom>
              <a:avLst/>
              <a:gdLst>
                <a:gd name="T0" fmla="*/ 0 w 10"/>
                <a:gd name="T1" fmla="*/ 0 h 34"/>
                <a:gd name="T2" fmla="*/ 3 w 10"/>
                <a:gd name="T3" fmla="*/ 30 h 34"/>
                <a:gd name="T4" fmla="*/ 3 w 10"/>
                <a:gd name="T5" fmla="*/ 30 h 34"/>
                <a:gd name="T6" fmla="*/ 9 w 10"/>
                <a:gd name="T7" fmla="*/ 33 h 34"/>
                <a:gd name="T8" fmla="*/ 3 w 10"/>
                <a:gd name="T9" fmla="*/ 4 h 34"/>
                <a:gd name="T10" fmla="*/ 3 w 10"/>
                <a:gd name="T11" fmla="*/ 4 h 34"/>
                <a:gd name="T12" fmla="*/ 0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0" y="0"/>
                  </a:moveTo>
                  <a:lnTo>
                    <a:pt x="3" y="30"/>
                  </a:lnTo>
                  <a:lnTo>
                    <a:pt x="3" y="30"/>
                  </a:lnTo>
                  <a:lnTo>
                    <a:pt x="9" y="33"/>
                  </a:lnTo>
                  <a:lnTo>
                    <a:pt x="3" y="4"/>
                  </a:lnTo>
                  <a:lnTo>
                    <a:pt x="3" y="4"/>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5" name="Freeform 257"/>
            <p:cNvSpPr>
              <a:spLocks noChangeArrowheads="1"/>
            </p:cNvSpPr>
            <p:nvPr/>
          </p:nvSpPr>
          <p:spPr bwMode="auto">
            <a:xfrm>
              <a:off x="7835900" y="1366838"/>
              <a:ext cx="15875" cy="30162"/>
            </a:xfrm>
            <a:custGeom>
              <a:avLst/>
              <a:gdLst>
                <a:gd name="T0" fmla="*/ 0 w 46"/>
                <a:gd name="T1" fmla="*/ 0 h 82"/>
                <a:gd name="T2" fmla="*/ 36 w 46"/>
                <a:gd name="T3" fmla="*/ 77 h 82"/>
                <a:gd name="T4" fmla="*/ 36 w 46"/>
                <a:gd name="T5" fmla="*/ 77 h 82"/>
                <a:gd name="T6" fmla="*/ 45 w 46"/>
                <a:gd name="T7" fmla="*/ 81 h 82"/>
                <a:gd name="T8" fmla="*/ 15 w 46"/>
                <a:gd name="T9" fmla="*/ 18 h 82"/>
                <a:gd name="T10" fmla="*/ 15 w 46"/>
                <a:gd name="T11" fmla="*/ 18 h 82"/>
                <a:gd name="T12" fmla="*/ 0 w 46"/>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46" h="82">
                  <a:moveTo>
                    <a:pt x="0" y="0"/>
                  </a:moveTo>
                  <a:lnTo>
                    <a:pt x="36" y="77"/>
                  </a:lnTo>
                  <a:lnTo>
                    <a:pt x="36" y="77"/>
                  </a:lnTo>
                  <a:lnTo>
                    <a:pt x="45" y="81"/>
                  </a:lnTo>
                  <a:lnTo>
                    <a:pt x="15" y="18"/>
                  </a:lnTo>
                  <a:lnTo>
                    <a:pt x="15"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6" name="Freeform 258"/>
            <p:cNvSpPr>
              <a:spLocks noChangeArrowheads="1"/>
            </p:cNvSpPr>
            <p:nvPr/>
          </p:nvSpPr>
          <p:spPr bwMode="auto">
            <a:xfrm>
              <a:off x="7813675" y="1319213"/>
              <a:ext cx="12700" cy="30162"/>
            </a:xfrm>
            <a:custGeom>
              <a:avLst/>
              <a:gdLst>
                <a:gd name="T0" fmla="*/ 3 w 37"/>
                <a:gd name="T1" fmla="*/ 0 h 85"/>
                <a:gd name="T2" fmla="*/ 3 w 37"/>
                <a:gd name="T3" fmla="*/ 0 h 85"/>
                <a:gd name="T4" fmla="*/ 0 w 37"/>
                <a:gd name="T5" fmla="*/ 9 h 85"/>
                <a:gd name="T6" fmla="*/ 36 w 37"/>
                <a:gd name="T7" fmla="*/ 84 h 85"/>
                <a:gd name="T8" fmla="*/ 36 w 37"/>
                <a:gd name="T9" fmla="*/ 84 h 85"/>
                <a:gd name="T10" fmla="*/ 33 w 37"/>
                <a:gd name="T11" fmla="*/ 63 h 85"/>
                <a:gd name="T12" fmla="*/ 3 w 3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7" h="85">
                  <a:moveTo>
                    <a:pt x="3" y="0"/>
                  </a:moveTo>
                  <a:lnTo>
                    <a:pt x="3" y="0"/>
                  </a:lnTo>
                  <a:lnTo>
                    <a:pt x="0" y="9"/>
                  </a:lnTo>
                  <a:lnTo>
                    <a:pt x="36" y="84"/>
                  </a:lnTo>
                  <a:lnTo>
                    <a:pt x="36" y="84"/>
                  </a:lnTo>
                  <a:lnTo>
                    <a:pt x="33" y="6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7" name="Freeform 259"/>
            <p:cNvSpPr>
              <a:spLocks noChangeArrowheads="1"/>
            </p:cNvSpPr>
            <p:nvPr/>
          </p:nvSpPr>
          <p:spPr bwMode="auto">
            <a:xfrm>
              <a:off x="7850187" y="1255713"/>
              <a:ext cx="3175" cy="12700"/>
            </a:xfrm>
            <a:custGeom>
              <a:avLst/>
              <a:gdLst>
                <a:gd name="T0" fmla="*/ 6 w 10"/>
                <a:gd name="T1" fmla="*/ 0 h 34"/>
                <a:gd name="T2" fmla="*/ 6 w 10"/>
                <a:gd name="T3" fmla="*/ 0 h 34"/>
                <a:gd name="T4" fmla="*/ 0 w 10"/>
                <a:gd name="T5" fmla="*/ 3 h 34"/>
                <a:gd name="T6" fmla="*/ 6 w 10"/>
                <a:gd name="T7" fmla="*/ 33 h 34"/>
                <a:gd name="T8" fmla="*/ 6 w 10"/>
                <a:gd name="T9" fmla="*/ 33 h 34"/>
                <a:gd name="T10" fmla="*/ 9 w 10"/>
                <a:gd name="T11" fmla="*/ 30 h 34"/>
                <a:gd name="T12" fmla="*/ 6 w 1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0" h="34">
                  <a:moveTo>
                    <a:pt x="6" y="0"/>
                  </a:moveTo>
                  <a:lnTo>
                    <a:pt x="6" y="0"/>
                  </a:lnTo>
                  <a:lnTo>
                    <a:pt x="0" y="3"/>
                  </a:lnTo>
                  <a:lnTo>
                    <a:pt x="6" y="33"/>
                  </a:lnTo>
                  <a:lnTo>
                    <a:pt x="6" y="33"/>
                  </a:lnTo>
                  <a:lnTo>
                    <a:pt x="9" y="3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8" name="Freeform 260"/>
            <p:cNvSpPr>
              <a:spLocks noChangeArrowheads="1"/>
            </p:cNvSpPr>
            <p:nvPr/>
          </p:nvSpPr>
          <p:spPr bwMode="auto">
            <a:xfrm>
              <a:off x="7473949" y="1273174"/>
              <a:ext cx="192088" cy="190500"/>
            </a:xfrm>
            <a:custGeom>
              <a:avLst/>
              <a:gdLst>
                <a:gd name="T0" fmla="*/ 195 w 532"/>
                <a:gd name="T1" fmla="*/ 521 h 531"/>
                <a:gd name="T2" fmla="*/ 144 w 532"/>
                <a:gd name="T3" fmla="*/ 500 h 531"/>
                <a:gd name="T4" fmla="*/ 201 w 532"/>
                <a:gd name="T5" fmla="*/ 521 h 531"/>
                <a:gd name="T6" fmla="*/ 264 w 532"/>
                <a:gd name="T7" fmla="*/ 530 h 531"/>
                <a:gd name="T8" fmla="*/ 276 w 532"/>
                <a:gd name="T9" fmla="*/ 530 h 531"/>
                <a:gd name="T10" fmla="*/ 360 w 532"/>
                <a:gd name="T11" fmla="*/ 512 h 531"/>
                <a:gd name="T12" fmla="*/ 81 w 532"/>
                <a:gd name="T13" fmla="*/ 455 h 531"/>
                <a:gd name="T14" fmla="*/ 162 w 532"/>
                <a:gd name="T15" fmla="*/ 470 h 531"/>
                <a:gd name="T16" fmla="*/ 243 w 532"/>
                <a:gd name="T17" fmla="*/ 440 h 531"/>
                <a:gd name="T18" fmla="*/ 333 w 532"/>
                <a:gd name="T19" fmla="*/ 429 h 531"/>
                <a:gd name="T20" fmla="*/ 273 w 532"/>
                <a:gd name="T21" fmla="*/ 443 h 531"/>
                <a:gd name="T22" fmla="*/ 174 w 532"/>
                <a:gd name="T23" fmla="*/ 467 h 531"/>
                <a:gd name="T24" fmla="*/ 414 w 532"/>
                <a:gd name="T25" fmla="*/ 482 h 531"/>
                <a:gd name="T26" fmla="*/ 168 w 532"/>
                <a:gd name="T27" fmla="*/ 414 h 531"/>
                <a:gd name="T28" fmla="*/ 183 w 532"/>
                <a:gd name="T29" fmla="*/ 422 h 531"/>
                <a:gd name="T30" fmla="*/ 459 w 532"/>
                <a:gd name="T31" fmla="*/ 386 h 531"/>
                <a:gd name="T32" fmla="*/ 39 w 532"/>
                <a:gd name="T33" fmla="*/ 401 h 531"/>
                <a:gd name="T34" fmla="*/ 162 w 532"/>
                <a:gd name="T35" fmla="*/ 411 h 531"/>
                <a:gd name="T36" fmla="*/ 432 w 532"/>
                <a:gd name="T37" fmla="*/ 327 h 531"/>
                <a:gd name="T38" fmla="*/ 453 w 532"/>
                <a:gd name="T39" fmla="*/ 378 h 531"/>
                <a:gd name="T40" fmla="*/ 468 w 532"/>
                <a:gd name="T41" fmla="*/ 389 h 531"/>
                <a:gd name="T42" fmla="*/ 516 w 532"/>
                <a:gd name="T43" fmla="*/ 348 h 531"/>
                <a:gd name="T44" fmla="*/ 3 w 532"/>
                <a:gd name="T45" fmla="*/ 237 h 531"/>
                <a:gd name="T46" fmla="*/ 0 w 532"/>
                <a:gd name="T47" fmla="*/ 276 h 531"/>
                <a:gd name="T48" fmla="*/ 96 w 532"/>
                <a:gd name="T49" fmla="*/ 324 h 531"/>
                <a:gd name="T50" fmla="*/ 87 w 532"/>
                <a:gd name="T51" fmla="*/ 270 h 531"/>
                <a:gd name="T52" fmla="*/ 87 w 532"/>
                <a:gd name="T53" fmla="*/ 266 h 531"/>
                <a:gd name="T54" fmla="*/ 102 w 532"/>
                <a:gd name="T55" fmla="*/ 195 h 531"/>
                <a:gd name="T56" fmla="*/ 3 w 532"/>
                <a:gd name="T57" fmla="*/ 231 h 531"/>
                <a:gd name="T58" fmla="*/ 504 w 532"/>
                <a:gd name="T59" fmla="*/ 153 h 531"/>
                <a:gd name="T60" fmla="*/ 444 w 532"/>
                <a:gd name="T61" fmla="*/ 258 h 531"/>
                <a:gd name="T62" fmla="*/ 444 w 532"/>
                <a:gd name="T63" fmla="*/ 266 h 531"/>
                <a:gd name="T64" fmla="*/ 528 w 532"/>
                <a:gd name="T65" fmla="*/ 288 h 531"/>
                <a:gd name="T66" fmla="*/ 531 w 532"/>
                <a:gd name="T67" fmla="*/ 255 h 531"/>
                <a:gd name="T68" fmla="*/ 522 w 532"/>
                <a:gd name="T69" fmla="*/ 204 h 531"/>
                <a:gd name="T70" fmla="*/ 426 w 532"/>
                <a:gd name="T71" fmla="*/ 192 h 531"/>
                <a:gd name="T72" fmla="*/ 504 w 532"/>
                <a:gd name="T73" fmla="*/ 150 h 531"/>
                <a:gd name="T74" fmla="*/ 96 w 532"/>
                <a:gd name="T75" fmla="*/ 63 h 531"/>
                <a:gd name="T76" fmla="*/ 36 w 532"/>
                <a:gd name="T77" fmla="*/ 132 h 531"/>
                <a:gd name="T78" fmla="*/ 114 w 532"/>
                <a:gd name="T79" fmla="*/ 174 h 531"/>
                <a:gd name="T80" fmla="*/ 147 w 532"/>
                <a:gd name="T81" fmla="*/ 135 h 531"/>
                <a:gd name="T82" fmla="*/ 393 w 532"/>
                <a:gd name="T83" fmla="*/ 141 h 531"/>
                <a:gd name="T84" fmla="*/ 486 w 532"/>
                <a:gd name="T85" fmla="*/ 117 h 531"/>
                <a:gd name="T86" fmla="*/ 420 w 532"/>
                <a:gd name="T87" fmla="*/ 51 h 531"/>
                <a:gd name="T88" fmla="*/ 210 w 532"/>
                <a:gd name="T89" fmla="*/ 96 h 531"/>
                <a:gd name="T90" fmla="*/ 258 w 532"/>
                <a:gd name="T91" fmla="*/ 87 h 531"/>
                <a:gd name="T92" fmla="*/ 300 w 532"/>
                <a:gd name="T93" fmla="*/ 90 h 531"/>
                <a:gd name="T94" fmla="*/ 387 w 532"/>
                <a:gd name="T95" fmla="*/ 138 h 531"/>
                <a:gd name="T96" fmla="*/ 360 w 532"/>
                <a:gd name="T97" fmla="*/ 18 h 531"/>
                <a:gd name="T98" fmla="*/ 264 w 532"/>
                <a:gd name="T99" fmla="*/ 0 h 531"/>
                <a:gd name="T100" fmla="*/ 255 w 532"/>
                <a:gd name="T101" fmla="*/ 0 h 531"/>
                <a:gd name="T102" fmla="*/ 186 w 532"/>
                <a:gd name="T103" fmla="*/ 12 h 531"/>
                <a:gd name="T104" fmla="*/ 150 w 532"/>
                <a:gd name="T105" fmla="*/ 132 h 531"/>
                <a:gd name="T106" fmla="*/ 270 w 532"/>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2" h="531">
                  <a:moveTo>
                    <a:pt x="168" y="476"/>
                  </a:moveTo>
                  <a:lnTo>
                    <a:pt x="168" y="512"/>
                  </a:lnTo>
                  <a:lnTo>
                    <a:pt x="168" y="512"/>
                  </a:lnTo>
                  <a:lnTo>
                    <a:pt x="195" y="521"/>
                  </a:lnTo>
                  <a:lnTo>
                    <a:pt x="168" y="476"/>
                  </a:lnTo>
                  <a:close/>
                  <a:moveTo>
                    <a:pt x="165" y="473"/>
                  </a:moveTo>
                  <a:lnTo>
                    <a:pt x="144" y="500"/>
                  </a:lnTo>
                  <a:lnTo>
                    <a:pt x="144" y="500"/>
                  </a:lnTo>
                  <a:lnTo>
                    <a:pt x="162" y="509"/>
                  </a:lnTo>
                  <a:lnTo>
                    <a:pt x="165" y="473"/>
                  </a:lnTo>
                  <a:close/>
                  <a:moveTo>
                    <a:pt x="171" y="470"/>
                  </a:moveTo>
                  <a:lnTo>
                    <a:pt x="201" y="521"/>
                  </a:lnTo>
                  <a:lnTo>
                    <a:pt x="201" y="521"/>
                  </a:lnTo>
                  <a:lnTo>
                    <a:pt x="234" y="527"/>
                  </a:lnTo>
                  <a:lnTo>
                    <a:pt x="264" y="530"/>
                  </a:lnTo>
                  <a:lnTo>
                    <a:pt x="264" y="530"/>
                  </a:lnTo>
                  <a:lnTo>
                    <a:pt x="264" y="530"/>
                  </a:lnTo>
                  <a:lnTo>
                    <a:pt x="264" y="530"/>
                  </a:lnTo>
                  <a:lnTo>
                    <a:pt x="276" y="530"/>
                  </a:lnTo>
                  <a:lnTo>
                    <a:pt x="276" y="530"/>
                  </a:lnTo>
                  <a:lnTo>
                    <a:pt x="297" y="527"/>
                  </a:lnTo>
                  <a:lnTo>
                    <a:pt x="321" y="524"/>
                  </a:lnTo>
                  <a:lnTo>
                    <a:pt x="342" y="518"/>
                  </a:lnTo>
                  <a:lnTo>
                    <a:pt x="360" y="512"/>
                  </a:lnTo>
                  <a:lnTo>
                    <a:pt x="171" y="470"/>
                  </a:lnTo>
                  <a:close/>
                  <a:moveTo>
                    <a:pt x="60" y="432"/>
                  </a:moveTo>
                  <a:lnTo>
                    <a:pt x="60" y="432"/>
                  </a:lnTo>
                  <a:lnTo>
                    <a:pt x="81" y="455"/>
                  </a:lnTo>
                  <a:lnTo>
                    <a:pt x="81" y="455"/>
                  </a:lnTo>
                  <a:lnTo>
                    <a:pt x="108" y="479"/>
                  </a:lnTo>
                  <a:lnTo>
                    <a:pt x="141" y="497"/>
                  </a:lnTo>
                  <a:lnTo>
                    <a:pt x="162" y="470"/>
                  </a:lnTo>
                  <a:lnTo>
                    <a:pt x="60" y="432"/>
                  </a:lnTo>
                  <a:close/>
                  <a:moveTo>
                    <a:pt x="204" y="432"/>
                  </a:moveTo>
                  <a:lnTo>
                    <a:pt x="174" y="465"/>
                  </a:lnTo>
                  <a:lnTo>
                    <a:pt x="243" y="440"/>
                  </a:lnTo>
                  <a:lnTo>
                    <a:pt x="243" y="440"/>
                  </a:lnTo>
                  <a:lnTo>
                    <a:pt x="222" y="437"/>
                  </a:lnTo>
                  <a:lnTo>
                    <a:pt x="204" y="432"/>
                  </a:lnTo>
                  <a:close/>
                  <a:moveTo>
                    <a:pt x="333" y="429"/>
                  </a:moveTo>
                  <a:lnTo>
                    <a:pt x="333" y="429"/>
                  </a:lnTo>
                  <a:lnTo>
                    <a:pt x="303" y="437"/>
                  </a:lnTo>
                  <a:lnTo>
                    <a:pt x="273" y="443"/>
                  </a:lnTo>
                  <a:lnTo>
                    <a:pt x="273" y="443"/>
                  </a:lnTo>
                  <a:lnTo>
                    <a:pt x="264" y="443"/>
                  </a:lnTo>
                  <a:lnTo>
                    <a:pt x="264" y="443"/>
                  </a:lnTo>
                  <a:lnTo>
                    <a:pt x="255" y="443"/>
                  </a:lnTo>
                  <a:lnTo>
                    <a:pt x="174" y="467"/>
                  </a:lnTo>
                  <a:lnTo>
                    <a:pt x="369" y="509"/>
                  </a:lnTo>
                  <a:lnTo>
                    <a:pt x="369" y="509"/>
                  </a:lnTo>
                  <a:lnTo>
                    <a:pt x="393" y="497"/>
                  </a:lnTo>
                  <a:lnTo>
                    <a:pt x="414" y="482"/>
                  </a:lnTo>
                  <a:lnTo>
                    <a:pt x="435" y="467"/>
                  </a:lnTo>
                  <a:lnTo>
                    <a:pt x="456" y="449"/>
                  </a:lnTo>
                  <a:lnTo>
                    <a:pt x="333" y="429"/>
                  </a:lnTo>
                  <a:close/>
                  <a:moveTo>
                    <a:pt x="168" y="414"/>
                  </a:moveTo>
                  <a:lnTo>
                    <a:pt x="168" y="465"/>
                  </a:lnTo>
                  <a:lnTo>
                    <a:pt x="198" y="432"/>
                  </a:lnTo>
                  <a:lnTo>
                    <a:pt x="198" y="432"/>
                  </a:lnTo>
                  <a:lnTo>
                    <a:pt x="183" y="422"/>
                  </a:lnTo>
                  <a:lnTo>
                    <a:pt x="168" y="414"/>
                  </a:lnTo>
                  <a:close/>
                  <a:moveTo>
                    <a:pt x="453" y="381"/>
                  </a:moveTo>
                  <a:lnTo>
                    <a:pt x="441" y="383"/>
                  </a:lnTo>
                  <a:lnTo>
                    <a:pt x="459" y="386"/>
                  </a:lnTo>
                  <a:lnTo>
                    <a:pt x="453" y="381"/>
                  </a:lnTo>
                  <a:close/>
                  <a:moveTo>
                    <a:pt x="24" y="374"/>
                  </a:moveTo>
                  <a:lnTo>
                    <a:pt x="24" y="374"/>
                  </a:lnTo>
                  <a:lnTo>
                    <a:pt x="39" y="401"/>
                  </a:lnTo>
                  <a:lnTo>
                    <a:pt x="54" y="425"/>
                  </a:lnTo>
                  <a:lnTo>
                    <a:pt x="165" y="465"/>
                  </a:lnTo>
                  <a:lnTo>
                    <a:pt x="162" y="411"/>
                  </a:lnTo>
                  <a:lnTo>
                    <a:pt x="162" y="411"/>
                  </a:lnTo>
                  <a:lnTo>
                    <a:pt x="144" y="396"/>
                  </a:lnTo>
                  <a:lnTo>
                    <a:pt x="24" y="374"/>
                  </a:lnTo>
                  <a:close/>
                  <a:moveTo>
                    <a:pt x="432" y="327"/>
                  </a:moveTo>
                  <a:lnTo>
                    <a:pt x="432" y="327"/>
                  </a:lnTo>
                  <a:lnTo>
                    <a:pt x="420" y="353"/>
                  </a:lnTo>
                  <a:lnTo>
                    <a:pt x="402" y="378"/>
                  </a:lnTo>
                  <a:lnTo>
                    <a:pt x="432" y="383"/>
                  </a:lnTo>
                  <a:lnTo>
                    <a:pt x="453" y="378"/>
                  </a:lnTo>
                  <a:lnTo>
                    <a:pt x="432" y="327"/>
                  </a:lnTo>
                  <a:close/>
                  <a:moveTo>
                    <a:pt x="528" y="297"/>
                  </a:moveTo>
                  <a:lnTo>
                    <a:pt x="459" y="378"/>
                  </a:lnTo>
                  <a:lnTo>
                    <a:pt x="468" y="389"/>
                  </a:lnTo>
                  <a:lnTo>
                    <a:pt x="498" y="392"/>
                  </a:lnTo>
                  <a:lnTo>
                    <a:pt x="498" y="392"/>
                  </a:lnTo>
                  <a:lnTo>
                    <a:pt x="507" y="371"/>
                  </a:lnTo>
                  <a:lnTo>
                    <a:pt x="516" y="348"/>
                  </a:lnTo>
                  <a:lnTo>
                    <a:pt x="525" y="320"/>
                  </a:lnTo>
                  <a:lnTo>
                    <a:pt x="528" y="297"/>
                  </a:lnTo>
                  <a:close/>
                  <a:moveTo>
                    <a:pt x="102" y="195"/>
                  </a:moveTo>
                  <a:lnTo>
                    <a:pt x="3" y="237"/>
                  </a:lnTo>
                  <a:lnTo>
                    <a:pt x="3" y="237"/>
                  </a:lnTo>
                  <a:lnTo>
                    <a:pt x="0" y="266"/>
                  </a:lnTo>
                  <a:lnTo>
                    <a:pt x="0" y="266"/>
                  </a:lnTo>
                  <a:lnTo>
                    <a:pt x="0" y="276"/>
                  </a:lnTo>
                  <a:lnTo>
                    <a:pt x="0" y="276"/>
                  </a:lnTo>
                  <a:lnTo>
                    <a:pt x="0" y="276"/>
                  </a:lnTo>
                  <a:lnTo>
                    <a:pt x="3" y="309"/>
                  </a:lnTo>
                  <a:lnTo>
                    <a:pt x="96" y="324"/>
                  </a:lnTo>
                  <a:lnTo>
                    <a:pt x="96" y="324"/>
                  </a:lnTo>
                  <a:lnTo>
                    <a:pt x="90" y="299"/>
                  </a:lnTo>
                  <a:lnTo>
                    <a:pt x="87" y="273"/>
                  </a:lnTo>
                  <a:lnTo>
                    <a:pt x="87" y="270"/>
                  </a:lnTo>
                  <a:lnTo>
                    <a:pt x="87" y="273"/>
                  </a:lnTo>
                  <a:lnTo>
                    <a:pt x="87" y="273"/>
                  </a:lnTo>
                  <a:lnTo>
                    <a:pt x="87" y="266"/>
                  </a:lnTo>
                  <a:lnTo>
                    <a:pt x="87" y="266"/>
                  </a:lnTo>
                  <a:lnTo>
                    <a:pt x="87" y="246"/>
                  </a:lnTo>
                  <a:lnTo>
                    <a:pt x="90" y="228"/>
                  </a:lnTo>
                  <a:lnTo>
                    <a:pt x="96" y="210"/>
                  </a:lnTo>
                  <a:lnTo>
                    <a:pt x="102" y="195"/>
                  </a:lnTo>
                  <a:close/>
                  <a:moveTo>
                    <a:pt x="111" y="177"/>
                  </a:moveTo>
                  <a:lnTo>
                    <a:pt x="9" y="195"/>
                  </a:lnTo>
                  <a:lnTo>
                    <a:pt x="9" y="195"/>
                  </a:lnTo>
                  <a:lnTo>
                    <a:pt x="3" y="231"/>
                  </a:lnTo>
                  <a:lnTo>
                    <a:pt x="105" y="189"/>
                  </a:lnTo>
                  <a:lnTo>
                    <a:pt x="105" y="189"/>
                  </a:lnTo>
                  <a:lnTo>
                    <a:pt x="111" y="177"/>
                  </a:lnTo>
                  <a:close/>
                  <a:moveTo>
                    <a:pt x="504" y="153"/>
                  </a:moveTo>
                  <a:lnTo>
                    <a:pt x="432" y="204"/>
                  </a:lnTo>
                  <a:lnTo>
                    <a:pt x="432" y="204"/>
                  </a:lnTo>
                  <a:lnTo>
                    <a:pt x="438" y="231"/>
                  </a:lnTo>
                  <a:lnTo>
                    <a:pt x="444" y="258"/>
                  </a:lnTo>
                  <a:lnTo>
                    <a:pt x="444" y="258"/>
                  </a:lnTo>
                  <a:lnTo>
                    <a:pt x="444" y="258"/>
                  </a:lnTo>
                  <a:lnTo>
                    <a:pt x="444" y="266"/>
                  </a:lnTo>
                  <a:lnTo>
                    <a:pt x="444" y="266"/>
                  </a:lnTo>
                  <a:lnTo>
                    <a:pt x="441" y="294"/>
                  </a:lnTo>
                  <a:lnTo>
                    <a:pt x="435" y="320"/>
                  </a:lnTo>
                  <a:lnTo>
                    <a:pt x="456" y="374"/>
                  </a:lnTo>
                  <a:lnTo>
                    <a:pt x="528" y="288"/>
                  </a:lnTo>
                  <a:lnTo>
                    <a:pt x="528" y="288"/>
                  </a:lnTo>
                  <a:lnTo>
                    <a:pt x="531" y="266"/>
                  </a:lnTo>
                  <a:lnTo>
                    <a:pt x="531" y="266"/>
                  </a:lnTo>
                  <a:lnTo>
                    <a:pt x="531" y="255"/>
                  </a:lnTo>
                  <a:lnTo>
                    <a:pt x="531" y="255"/>
                  </a:lnTo>
                  <a:lnTo>
                    <a:pt x="531" y="255"/>
                  </a:lnTo>
                  <a:lnTo>
                    <a:pt x="528" y="228"/>
                  </a:lnTo>
                  <a:lnTo>
                    <a:pt x="522" y="204"/>
                  </a:lnTo>
                  <a:lnTo>
                    <a:pt x="516" y="177"/>
                  </a:lnTo>
                  <a:lnTo>
                    <a:pt x="504" y="153"/>
                  </a:lnTo>
                  <a:close/>
                  <a:moveTo>
                    <a:pt x="486" y="120"/>
                  </a:moveTo>
                  <a:lnTo>
                    <a:pt x="426" y="192"/>
                  </a:lnTo>
                  <a:lnTo>
                    <a:pt x="426" y="192"/>
                  </a:lnTo>
                  <a:lnTo>
                    <a:pt x="429" y="198"/>
                  </a:lnTo>
                  <a:lnTo>
                    <a:pt x="504" y="150"/>
                  </a:lnTo>
                  <a:lnTo>
                    <a:pt x="504" y="150"/>
                  </a:lnTo>
                  <a:lnTo>
                    <a:pt x="486" y="120"/>
                  </a:lnTo>
                  <a:close/>
                  <a:moveTo>
                    <a:pt x="120" y="45"/>
                  </a:moveTo>
                  <a:lnTo>
                    <a:pt x="120" y="45"/>
                  </a:lnTo>
                  <a:lnTo>
                    <a:pt x="96" y="63"/>
                  </a:lnTo>
                  <a:lnTo>
                    <a:pt x="75" y="81"/>
                  </a:lnTo>
                  <a:lnTo>
                    <a:pt x="75" y="81"/>
                  </a:lnTo>
                  <a:lnTo>
                    <a:pt x="54" y="105"/>
                  </a:lnTo>
                  <a:lnTo>
                    <a:pt x="36" y="132"/>
                  </a:lnTo>
                  <a:lnTo>
                    <a:pt x="21" y="159"/>
                  </a:lnTo>
                  <a:lnTo>
                    <a:pt x="12" y="189"/>
                  </a:lnTo>
                  <a:lnTo>
                    <a:pt x="114" y="174"/>
                  </a:lnTo>
                  <a:lnTo>
                    <a:pt x="114" y="174"/>
                  </a:lnTo>
                  <a:lnTo>
                    <a:pt x="123" y="156"/>
                  </a:lnTo>
                  <a:lnTo>
                    <a:pt x="138" y="144"/>
                  </a:lnTo>
                  <a:lnTo>
                    <a:pt x="138" y="144"/>
                  </a:lnTo>
                  <a:lnTo>
                    <a:pt x="147" y="135"/>
                  </a:lnTo>
                  <a:lnTo>
                    <a:pt x="120" y="45"/>
                  </a:lnTo>
                  <a:close/>
                  <a:moveTo>
                    <a:pt x="390" y="33"/>
                  </a:moveTo>
                  <a:lnTo>
                    <a:pt x="393" y="141"/>
                  </a:lnTo>
                  <a:lnTo>
                    <a:pt x="393" y="141"/>
                  </a:lnTo>
                  <a:lnTo>
                    <a:pt x="411" y="162"/>
                  </a:lnTo>
                  <a:lnTo>
                    <a:pt x="426" y="186"/>
                  </a:lnTo>
                  <a:lnTo>
                    <a:pt x="486" y="117"/>
                  </a:lnTo>
                  <a:lnTo>
                    <a:pt x="486" y="117"/>
                  </a:lnTo>
                  <a:lnTo>
                    <a:pt x="468" y="96"/>
                  </a:lnTo>
                  <a:lnTo>
                    <a:pt x="450" y="75"/>
                  </a:lnTo>
                  <a:lnTo>
                    <a:pt x="450" y="75"/>
                  </a:lnTo>
                  <a:lnTo>
                    <a:pt x="420" y="51"/>
                  </a:lnTo>
                  <a:lnTo>
                    <a:pt x="390" y="33"/>
                  </a:lnTo>
                  <a:close/>
                  <a:moveTo>
                    <a:pt x="276" y="0"/>
                  </a:moveTo>
                  <a:lnTo>
                    <a:pt x="210" y="96"/>
                  </a:lnTo>
                  <a:lnTo>
                    <a:pt x="210" y="96"/>
                  </a:lnTo>
                  <a:lnTo>
                    <a:pt x="234" y="90"/>
                  </a:lnTo>
                  <a:lnTo>
                    <a:pt x="258" y="87"/>
                  </a:lnTo>
                  <a:lnTo>
                    <a:pt x="258" y="45"/>
                  </a:lnTo>
                  <a:lnTo>
                    <a:pt x="258" y="87"/>
                  </a:lnTo>
                  <a:lnTo>
                    <a:pt x="258" y="87"/>
                  </a:lnTo>
                  <a:lnTo>
                    <a:pt x="264" y="87"/>
                  </a:lnTo>
                  <a:lnTo>
                    <a:pt x="264" y="87"/>
                  </a:lnTo>
                  <a:lnTo>
                    <a:pt x="300" y="90"/>
                  </a:lnTo>
                  <a:lnTo>
                    <a:pt x="333" y="102"/>
                  </a:lnTo>
                  <a:lnTo>
                    <a:pt x="363" y="117"/>
                  </a:lnTo>
                  <a:lnTo>
                    <a:pt x="387" y="138"/>
                  </a:lnTo>
                  <a:lnTo>
                    <a:pt x="387" y="138"/>
                  </a:lnTo>
                  <a:lnTo>
                    <a:pt x="390" y="138"/>
                  </a:lnTo>
                  <a:lnTo>
                    <a:pt x="387" y="30"/>
                  </a:lnTo>
                  <a:lnTo>
                    <a:pt x="387" y="30"/>
                  </a:lnTo>
                  <a:lnTo>
                    <a:pt x="360" y="18"/>
                  </a:lnTo>
                  <a:lnTo>
                    <a:pt x="333" y="9"/>
                  </a:lnTo>
                  <a:lnTo>
                    <a:pt x="303" y="3"/>
                  </a:lnTo>
                  <a:lnTo>
                    <a:pt x="276" y="0"/>
                  </a:lnTo>
                  <a:close/>
                  <a:moveTo>
                    <a:pt x="264" y="0"/>
                  </a:moveTo>
                  <a:lnTo>
                    <a:pt x="264" y="0"/>
                  </a:lnTo>
                  <a:lnTo>
                    <a:pt x="264" y="0"/>
                  </a:lnTo>
                  <a:lnTo>
                    <a:pt x="264" y="0"/>
                  </a:lnTo>
                  <a:lnTo>
                    <a:pt x="255" y="0"/>
                  </a:lnTo>
                  <a:lnTo>
                    <a:pt x="255" y="0"/>
                  </a:lnTo>
                  <a:lnTo>
                    <a:pt x="255" y="0"/>
                  </a:lnTo>
                  <a:lnTo>
                    <a:pt x="219" y="6"/>
                  </a:lnTo>
                  <a:lnTo>
                    <a:pt x="186" y="12"/>
                  </a:lnTo>
                  <a:lnTo>
                    <a:pt x="153" y="24"/>
                  </a:lnTo>
                  <a:lnTo>
                    <a:pt x="126" y="42"/>
                  </a:lnTo>
                  <a:lnTo>
                    <a:pt x="150" y="132"/>
                  </a:lnTo>
                  <a:lnTo>
                    <a:pt x="150" y="132"/>
                  </a:lnTo>
                  <a:lnTo>
                    <a:pt x="174" y="114"/>
                  </a:lnTo>
                  <a:lnTo>
                    <a:pt x="204" y="99"/>
                  </a:lnTo>
                  <a:lnTo>
                    <a:pt x="270" y="0"/>
                  </a:lnTo>
                  <a:lnTo>
                    <a:pt x="270" y="0"/>
                  </a:lnTo>
                  <a:lnTo>
                    <a:pt x="26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9" name="Freeform 261"/>
            <p:cNvSpPr>
              <a:spLocks noChangeArrowheads="1"/>
            </p:cNvSpPr>
            <p:nvPr/>
          </p:nvSpPr>
          <p:spPr bwMode="auto">
            <a:xfrm>
              <a:off x="7534274" y="1444625"/>
              <a:ext cx="9525" cy="15875"/>
            </a:xfrm>
            <a:custGeom>
              <a:avLst/>
              <a:gdLst>
                <a:gd name="T0" fmla="*/ 0 w 28"/>
                <a:gd name="T1" fmla="*/ 0 h 46"/>
                <a:gd name="T2" fmla="*/ 0 w 28"/>
                <a:gd name="T3" fmla="*/ 36 h 46"/>
                <a:gd name="T4" fmla="*/ 0 w 28"/>
                <a:gd name="T5" fmla="*/ 36 h 46"/>
                <a:gd name="T6" fmla="*/ 27 w 28"/>
                <a:gd name="T7" fmla="*/ 45 h 46"/>
                <a:gd name="T8" fmla="*/ 0 w 28"/>
                <a:gd name="T9" fmla="*/ 0 h 46"/>
              </a:gdLst>
              <a:ahLst/>
              <a:cxnLst>
                <a:cxn ang="0">
                  <a:pos x="T0" y="T1"/>
                </a:cxn>
                <a:cxn ang="0">
                  <a:pos x="T2" y="T3"/>
                </a:cxn>
                <a:cxn ang="0">
                  <a:pos x="T4" y="T5"/>
                </a:cxn>
                <a:cxn ang="0">
                  <a:pos x="T6" y="T7"/>
                </a:cxn>
                <a:cxn ang="0">
                  <a:pos x="T8" y="T9"/>
                </a:cxn>
              </a:cxnLst>
              <a:rect l="0" t="0" r="r" b="b"/>
              <a:pathLst>
                <a:path w="28" h="46">
                  <a:moveTo>
                    <a:pt x="0" y="0"/>
                  </a:moveTo>
                  <a:lnTo>
                    <a:pt x="0" y="36"/>
                  </a:lnTo>
                  <a:lnTo>
                    <a:pt x="0" y="36"/>
                  </a:lnTo>
                  <a:lnTo>
                    <a:pt x="27" y="4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0" name="Freeform 262"/>
            <p:cNvSpPr>
              <a:spLocks noChangeArrowheads="1"/>
            </p:cNvSpPr>
            <p:nvPr/>
          </p:nvSpPr>
          <p:spPr bwMode="auto">
            <a:xfrm>
              <a:off x="7526338" y="1443037"/>
              <a:ext cx="7937" cy="12700"/>
            </a:xfrm>
            <a:custGeom>
              <a:avLst/>
              <a:gdLst>
                <a:gd name="T0" fmla="*/ 21 w 22"/>
                <a:gd name="T1" fmla="*/ 0 h 37"/>
                <a:gd name="T2" fmla="*/ 0 w 22"/>
                <a:gd name="T3" fmla="*/ 27 h 37"/>
                <a:gd name="T4" fmla="*/ 0 w 22"/>
                <a:gd name="T5" fmla="*/ 27 h 37"/>
                <a:gd name="T6" fmla="*/ 18 w 22"/>
                <a:gd name="T7" fmla="*/ 36 h 37"/>
                <a:gd name="T8" fmla="*/ 21 w 22"/>
                <a:gd name="T9" fmla="*/ 0 h 37"/>
              </a:gdLst>
              <a:ahLst/>
              <a:cxnLst>
                <a:cxn ang="0">
                  <a:pos x="T0" y="T1"/>
                </a:cxn>
                <a:cxn ang="0">
                  <a:pos x="T2" y="T3"/>
                </a:cxn>
                <a:cxn ang="0">
                  <a:pos x="T4" y="T5"/>
                </a:cxn>
                <a:cxn ang="0">
                  <a:pos x="T6" y="T7"/>
                </a:cxn>
                <a:cxn ang="0">
                  <a:pos x="T8" y="T9"/>
                </a:cxn>
              </a:cxnLst>
              <a:rect l="0" t="0" r="r" b="b"/>
              <a:pathLst>
                <a:path w="22" h="37">
                  <a:moveTo>
                    <a:pt x="21" y="0"/>
                  </a:moveTo>
                  <a:lnTo>
                    <a:pt x="0" y="27"/>
                  </a:lnTo>
                  <a:lnTo>
                    <a:pt x="0" y="27"/>
                  </a:lnTo>
                  <a:lnTo>
                    <a:pt x="18" y="36"/>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1" name="Freeform 263"/>
            <p:cNvSpPr>
              <a:spLocks noChangeArrowheads="1"/>
            </p:cNvSpPr>
            <p:nvPr/>
          </p:nvSpPr>
          <p:spPr bwMode="auto">
            <a:xfrm>
              <a:off x="7535862" y="1443037"/>
              <a:ext cx="68262" cy="22225"/>
            </a:xfrm>
            <a:custGeom>
              <a:avLst/>
              <a:gdLst>
                <a:gd name="T0" fmla="*/ 0 w 190"/>
                <a:gd name="T1" fmla="*/ 0 h 61"/>
                <a:gd name="T2" fmla="*/ 30 w 190"/>
                <a:gd name="T3" fmla="*/ 51 h 61"/>
                <a:gd name="T4" fmla="*/ 30 w 190"/>
                <a:gd name="T5" fmla="*/ 51 h 61"/>
                <a:gd name="T6" fmla="*/ 63 w 190"/>
                <a:gd name="T7" fmla="*/ 57 h 61"/>
                <a:gd name="T8" fmla="*/ 93 w 190"/>
                <a:gd name="T9" fmla="*/ 60 h 61"/>
                <a:gd name="T10" fmla="*/ 93 w 190"/>
                <a:gd name="T11" fmla="*/ 60 h 61"/>
                <a:gd name="T12" fmla="*/ 93 w 190"/>
                <a:gd name="T13" fmla="*/ 60 h 61"/>
                <a:gd name="T14" fmla="*/ 93 w 190"/>
                <a:gd name="T15" fmla="*/ 60 h 61"/>
                <a:gd name="T16" fmla="*/ 105 w 190"/>
                <a:gd name="T17" fmla="*/ 60 h 61"/>
                <a:gd name="T18" fmla="*/ 105 w 190"/>
                <a:gd name="T19" fmla="*/ 60 h 61"/>
                <a:gd name="T20" fmla="*/ 126 w 190"/>
                <a:gd name="T21" fmla="*/ 57 h 61"/>
                <a:gd name="T22" fmla="*/ 150 w 190"/>
                <a:gd name="T23" fmla="*/ 54 h 61"/>
                <a:gd name="T24" fmla="*/ 171 w 190"/>
                <a:gd name="T25" fmla="*/ 48 h 61"/>
                <a:gd name="T26" fmla="*/ 189 w 190"/>
                <a:gd name="T27" fmla="*/ 42 h 61"/>
                <a:gd name="T28" fmla="*/ 0 w 190"/>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 h="61">
                  <a:moveTo>
                    <a:pt x="0" y="0"/>
                  </a:moveTo>
                  <a:lnTo>
                    <a:pt x="30" y="51"/>
                  </a:lnTo>
                  <a:lnTo>
                    <a:pt x="30" y="51"/>
                  </a:lnTo>
                  <a:lnTo>
                    <a:pt x="63" y="57"/>
                  </a:lnTo>
                  <a:lnTo>
                    <a:pt x="93" y="60"/>
                  </a:lnTo>
                  <a:lnTo>
                    <a:pt x="93" y="60"/>
                  </a:lnTo>
                  <a:lnTo>
                    <a:pt x="93" y="60"/>
                  </a:lnTo>
                  <a:lnTo>
                    <a:pt x="93" y="60"/>
                  </a:lnTo>
                  <a:lnTo>
                    <a:pt x="105" y="60"/>
                  </a:lnTo>
                  <a:lnTo>
                    <a:pt x="105" y="60"/>
                  </a:lnTo>
                  <a:lnTo>
                    <a:pt x="126" y="57"/>
                  </a:lnTo>
                  <a:lnTo>
                    <a:pt x="150" y="54"/>
                  </a:lnTo>
                  <a:lnTo>
                    <a:pt x="171" y="48"/>
                  </a:lnTo>
                  <a:lnTo>
                    <a:pt x="189" y="4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2" name="Freeform 264"/>
            <p:cNvSpPr>
              <a:spLocks noChangeArrowheads="1"/>
            </p:cNvSpPr>
            <p:nvPr/>
          </p:nvSpPr>
          <p:spPr bwMode="auto">
            <a:xfrm>
              <a:off x="7496175" y="1428750"/>
              <a:ext cx="36513" cy="23813"/>
            </a:xfrm>
            <a:custGeom>
              <a:avLst/>
              <a:gdLst>
                <a:gd name="T0" fmla="*/ 0 w 103"/>
                <a:gd name="T1" fmla="*/ 0 h 66"/>
                <a:gd name="T2" fmla="*/ 0 w 103"/>
                <a:gd name="T3" fmla="*/ 0 h 66"/>
                <a:gd name="T4" fmla="*/ 21 w 103"/>
                <a:gd name="T5" fmla="*/ 23 h 66"/>
                <a:gd name="T6" fmla="*/ 21 w 103"/>
                <a:gd name="T7" fmla="*/ 23 h 66"/>
                <a:gd name="T8" fmla="*/ 48 w 103"/>
                <a:gd name="T9" fmla="*/ 47 h 66"/>
                <a:gd name="T10" fmla="*/ 81 w 103"/>
                <a:gd name="T11" fmla="*/ 65 h 66"/>
                <a:gd name="T12" fmla="*/ 102 w 103"/>
                <a:gd name="T13" fmla="*/ 38 h 66"/>
                <a:gd name="T14" fmla="*/ 0 w 10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0" y="0"/>
                  </a:moveTo>
                  <a:lnTo>
                    <a:pt x="0" y="0"/>
                  </a:lnTo>
                  <a:lnTo>
                    <a:pt x="21" y="23"/>
                  </a:lnTo>
                  <a:lnTo>
                    <a:pt x="21" y="23"/>
                  </a:lnTo>
                  <a:lnTo>
                    <a:pt x="48" y="47"/>
                  </a:lnTo>
                  <a:lnTo>
                    <a:pt x="81" y="65"/>
                  </a:lnTo>
                  <a:lnTo>
                    <a:pt x="102" y="3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3" name="Freeform 265"/>
            <p:cNvSpPr>
              <a:spLocks noChangeArrowheads="1"/>
            </p:cNvSpPr>
            <p:nvPr/>
          </p:nvSpPr>
          <p:spPr bwMode="auto">
            <a:xfrm>
              <a:off x="7535862" y="1428750"/>
              <a:ext cx="25400" cy="12700"/>
            </a:xfrm>
            <a:custGeom>
              <a:avLst/>
              <a:gdLst>
                <a:gd name="T0" fmla="*/ 30 w 70"/>
                <a:gd name="T1" fmla="*/ 0 h 34"/>
                <a:gd name="T2" fmla="*/ 0 w 70"/>
                <a:gd name="T3" fmla="*/ 33 h 34"/>
                <a:gd name="T4" fmla="*/ 69 w 70"/>
                <a:gd name="T5" fmla="*/ 8 h 34"/>
                <a:gd name="T6" fmla="*/ 69 w 70"/>
                <a:gd name="T7" fmla="*/ 8 h 34"/>
                <a:gd name="T8" fmla="*/ 48 w 70"/>
                <a:gd name="T9" fmla="*/ 5 h 34"/>
                <a:gd name="T10" fmla="*/ 30 w 70"/>
                <a:gd name="T11" fmla="*/ 0 h 34"/>
              </a:gdLst>
              <a:ahLst/>
              <a:cxnLst>
                <a:cxn ang="0">
                  <a:pos x="T0" y="T1"/>
                </a:cxn>
                <a:cxn ang="0">
                  <a:pos x="T2" y="T3"/>
                </a:cxn>
                <a:cxn ang="0">
                  <a:pos x="T4" y="T5"/>
                </a:cxn>
                <a:cxn ang="0">
                  <a:pos x="T6" y="T7"/>
                </a:cxn>
                <a:cxn ang="0">
                  <a:pos x="T8" y="T9"/>
                </a:cxn>
                <a:cxn ang="0">
                  <a:pos x="T10" y="T11"/>
                </a:cxn>
              </a:cxnLst>
              <a:rect l="0" t="0" r="r" b="b"/>
              <a:pathLst>
                <a:path w="70" h="34">
                  <a:moveTo>
                    <a:pt x="30" y="0"/>
                  </a:moveTo>
                  <a:lnTo>
                    <a:pt x="0" y="33"/>
                  </a:lnTo>
                  <a:lnTo>
                    <a:pt x="69" y="8"/>
                  </a:lnTo>
                  <a:lnTo>
                    <a:pt x="69" y="8"/>
                  </a:lnTo>
                  <a:lnTo>
                    <a:pt x="48" y="5"/>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4" name="Freeform 266"/>
            <p:cNvSpPr>
              <a:spLocks noChangeArrowheads="1"/>
            </p:cNvSpPr>
            <p:nvPr/>
          </p:nvSpPr>
          <p:spPr bwMode="auto">
            <a:xfrm>
              <a:off x="7535863" y="1427163"/>
              <a:ext cx="101600" cy="28575"/>
            </a:xfrm>
            <a:custGeom>
              <a:avLst/>
              <a:gdLst>
                <a:gd name="T0" fmla="*/ 159 w 283"/>
                <a:gd name="T1" fmla="*/ 0 h 81"/>
                <a:gd name="T2" fmla="*/ 159 w 283"/>
                <a:gd name="T3" fmla="*/ 0 h 81"/>
                <a:gd name="T4" fmla="*/ 129 w 283"/>
                <a:gd name="T5" fmla="*/ 8 h 81"/>
                <a:gd name="T6" fmla="*/ 99 w 283"/>
                <a:gd name="T7" fmla="*/ 14 h 81"/>
                <a:gd name="T8" fmla="*/ 99 w 283"/>
                <a:gd name="T9" fmla="*/ 14 h 81"/>
                <a:gd name="T10" fmla="*/ 90 w 283"/>
                <a:gd name="T11" fmla="*/ 14 h 81"/>
                <a:gd name="T12" fmla="*/ 90 w 283"/>
                <a:gd name="T13" fmla="*/ 14 h 81"/>
                <a:gd name="T14" fmla="*/ 81 w 283"/>
                <a:gd name="T15" fmla="*/ 14 h 81"/>
                <a:gd name="T16" fmla="*/ 0 w 283"/>
                <a:gd name="T17" fmla="*/ 38 h 81"/>
                <a:gd name="T18" fmla="*/ 195 w 283"/>
                <a:gd name="T19" fmla="*/ 80 h 81"/>
                <a:gd name="T20" fmla="*/ 195 w 283"/>
                <a:gd name="T21" fmla="*/ 80 h 81"/>
                <a:gd name="T22" fmla="*/ 219 w 283"/>
                <a:gd name="T23" fmla="*/ 68 h 81"/>
                <a:gd name="T24" fmla="*/ 240 w 283"/>
                <a:gd name="T25" fmla="*/ 53 h 81"/>
                <a:gd name="T26" fmla="*/ 261 w 283"/>
                <a:gd name="T27" fmla="*/ 38 h 81"/>
                <a:gd name="T28" fmla="*/ 282 w 283"/>
                <a:gd name="T29" fmla="*/ 20 h 81"/>
                <a:gd name="T30" fmla="*/ 159 w 283"/>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81">
                  <a:moveTo>
                    <a:pt x="159" y="0"/>
                  </a:moveTo>
                  <a:lnTo>
                    <a:pt x="159" y="0"/>
                  </a:lnTo>
                  <a:lnTo>
                    <a:pt x="129" y="8"/>
                  </a:lnTo>
                  <a:lnTo>
                    <a:pt x="99" y="14"/>
                  </a:lnTo>
                  <a:lnTo>
                    <a:pt x="99" y="14"/>
                  </a:lnTo>
                  <a:lnTo>
                    <a:pt x="90" y="14"/>
                  </a:lnTo>
                  <a:lnTo>
                    <a:pt x="90" y="14"/>
                  </a:lnTo>
                  <a:lnTo>
                    <a:pt x="81" y="14"/>
                  </a:lnTo>
                  <a:lnTo>
                    <a:pt x="0" y="38"/>
                  </a:lnTo>
                  <a:lnTo>
                    <a:pt x="195" y="80"/>
                  </a:lnTo>
                  <a:lnTo>
                    <a:pt x="195" y="80"/>
                  </a:lnTo>
                  <a:lnTo>
                    <a:pt x="219" y="68"/>
                  </a:lnTo>
                  <a:lnTo>
                    <a:pt x="240" y="53"/>
                  </a:lnTo>
                  <a:lnTo>
                    <a:pt x="261" y="38"/>
                  </a:lnTo>
                  <a:lnTo>
                    <a:pt x="282" y="20"/>
                  </a:lnTo>
                  <a:lnTo>
                    <a:pt x="15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5" name="Freeform 267"/>
            <p:cNvSpPr>
              <a:spLocks noChangeArrowheads="1"/>
            </p:cNvSpPr>
            <p:nvPr/>
          </p:nvSpPr>
          <p:spPr bwMode="auto">
            <a:xfrm>
              <a:off x="7534275" y="1422399"/>
              <a:ext cx="11113" cy="19050"/>
            </a:xfrm>
            <a:custGeom>
              <a:avLst/>
              <a:gdLst>
                <a:gd name="T0" fmla="*/ 0 w 31"/>
                <a:gd name="T1" fmla="*/ 0 h 52"/>
                <a:gd name="T2" fmla="*/ 0 w 31"/>
                <a:gd name="T3" fmla="*/ 51 h 52"/>
                <a:gd name="T4" fmla="*/ 30 w 31"/>
                <a:gd name="T5" fmla="*/ 18 h 52"/>
                <a:gd name="T6" fmla="*/ 30 w 31"/>
                <a:gd name="T7" fmla="*/ 18 h 52"/>
                <a:gd name="T8" fmla="*/ 15 w 31"/>
                <a:gd name="T9" fmla="*/ 8 h 52"/>
                <a:gd name="T10" fmla="*/ 0 w 31"/>
                <a:gd name="T11" fmla="*/ 0 h 52"/>
              </a:gdLst>
              <a:ahLst/>
              <a:cxnLst>
                <a:cxn ang="0">
                  <a:pos x="T0" y="T1"/>
                </a:cxn>
                <a:cxn ang="0">
                  <a:pos x="T2" y="T3"/>
                </a:cxn>
                <a:cxn ang="0">
                  <a:pos x="T4" y="T5"/>
                </a:cxn>
                <a:cxn ang="0">
                  <a:pos x="T6" y="T7"/>
                </a:cxn>
                <a:cxn ang="0">
                  <a:pos x="T8" y="T9"/>
                </a:cxn>
                <a:cxn ang="0">
                  <a:pos x="T10" y="T11"/>
                </a:cxn>
              </a:cxnLst>
              <a:rect l="0" t="0" r="r" b="b"/>
              <a:pathLst>
                <a:path w="31" h="52">
                  <a:moveTo>
                    <a:pt x="0" y="0"/>
                  </a:moveTo>
                  <a:lnTo>
                    <a:pt x="0" y="51"/>
                  </a:lnTo>
                  <a:lnTo>
                    <a:pt x="30" y="18"/>
                  </a:lnTo>
                  <a:lnTo>
                    <a:pt x="30" y="18"/>
                  </a:lnTo>
                  <a:lnTo>
                    <a:pt x="15" y="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6" name="Freeform 268"/>
            <p:cNvSpPr>
              <a:spLocks noChangeArrowheads="1"/>
            </p:cNvSpPr>
            <p:nvPr/>
          </p:nvSpPr>
          <p:spPr bwMode="auto">
            <a:xfrm>
              <a:off x="7632700" y="1409700"/>
              <a:ext cx="6350" cy="1588"/>
            </a:xfrm>
            <a:custGeom>
              <a:avLst/>
              <a:gdLst>
                <a:gd name="T0" fmla="*/ 12 w 19"/>
                <a:gd name="T1" fmla="*/ 0 h 6"/>
                <a:gd name="T2" fmla="*/ 0 w 19"/>
                <a:gd name="T3" fmla="*/ 2 h 6"/>
                <a:gd name="T4" fmla="*/ 18 w 19"/>
                <a:gd name="T5" fmla="*/ 5 h 6"/>
                <a:gd name="T6" fmla="*/ 12 w 19"/>
                <a:gd name="T7" fmla="*/ 0 h 6"/>
              </a:gdLst>
              <a:ahLst/>
              <a:cxnLst>
                <a:cxn ang="0">
                  <a:pos x="T0" y="T1"/>
                </a:cxn>
                <a:cxn ang="0">
                  <a:pos x="T2" y="T3"/>
                </a:cxn>
                <a:cxn ang="0">
                  <a:pos x="T4" y="T5"/>
                </a:cxn>
                <a:cxn ang="0">
                  <a:pos x="T6" y="T7"/>
                </a:cxn>
              </a:cxnLst>
              <a:rect l="0" t="0" r="r" b="b"/>
              <a:pathLst>
                <a:path w="19" h="6">
                  <a:moveTo>
                    <a:pt x="12" y="0"/>
                  </a:moveTo>
                  <a:lnTo>
                    <a:pt x="0" y="2"/>
                  </a:lnTo>
                  <a:lnTo>
                    <a:pt x="18" y="5"/>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7" name="Freeform 269"/>
            <p:cNvSpPr>
              <a:spLocks noChangeArrowheads="1"/>
            </p:cNvSpPr>
            <p:nvPr/>
          </p:nvSpPr>
          <p:spPr bwMode="auto">
            <a:xfrm>
              <a:off x="7481888" y="1408113"/>
              <a:ext cx="50800" cy="33337"/>
            </a:xfrm>
            <a:custGeom>
              <a:avLst/>
              <a:gdLst>
                <a:gd name="T0" fmla="*/ 0 w 142"/>
                <a:gd name="T1" fmla="*/ 0 h 92"/>
                <a:gd name="T2" fmla="*/ 0 w 142"/>
                <a:gd name="T3" fmla="*/ 0 h 92"/>
                <a:gd name="T4" fmla="*/ 15 w 142"/>
                <a:gd name="T5" fmla="*/ 27 h 92"/>
                <a:gd name="T6" fmla="*/ 30 w 142"/>
                <a:gd name="T7" fmla="*/ 51 h 92"/>
                <a:gd name="T8" fmla="*/ 141 w 142"/>
                <a:gd name="T9" fmla="*/ 91 h 92"/>
                <a:gd name="T10" fmla="*/ 138 w 142"/>
                <a:gd name="T11" fmla="*/ 37 h 92"/>
                <a:gd name="T12" fmla="*/ 138 w 142"/>
                <a:gd name="T13" fmla="*/ 37 h 92"/>
                <a:gd name="T14" fmla="*/ 120 w 142"/>
                <a:gd name="T15" fmla="*/ 22 h 92"/>
                <a:gd name="T16" fmla="*/ 0 w 14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92">
                  <a:moveTo>
                    <a:pt x="0" y="0"/>
                  </a:moveTo>
                  <a:lnTo>
                    <a:pt x="0" y="0"/>
                  </a:lnTo>
                  <a:lnTo>
                    <a:pt x="15" y="27"/>
                  </a:lnTo>
                  <a:lnTo>
                    <a:pt x="30" y="51"/>
                  </a:lnTo>
                  <a:lnTo>
                    <a:pt x="141" y="91"/>
                  </a:lnTo>
                  <a:lnTo>
                    <a:pt x="138" y="37"/>
                  </a:lnTo>
                  <a:lnTo>
                    <a:pt x="138" y="37"/>
                  </a:lnTo>
                  <a:lnTo>
                    <a:pt x="120" y="2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8" name="Freeform 270"/>
            <p:cNvSpPr>
              <a:spLocks noChangeArrowheads="1"/>
            </p:cNvSpPr>
            <p:nvPr/>
          </p:nvSpPr>
          <p:spPr bwMode="auto">
            <a:xfrm>
              <a:off x="7618413" y="1390650"/>
              <a:ext cx="19050" cy="20638"/>
            </a:xfrm>
            <a:custGeom>
              <a:avLst/>
              <a:gdLst>
                <a:gd name="T0" fmla="*/ 30 w 52"/>
                <a:gd name="T1" fmla="*/ 0 h 57"/>
                <a:gd name="T2" fmla="*/ 30 w 52"/>
                <a:gd name="T3" fmla="*/ 0 h 57"/>
                <a:gd name="T4" fmla="*/ 18 w 52"/>
                <a:gd name="T5" fmla="*/ 26 h 57"/>
                <a:gd name="T6" fmla="*/ 0 w 52"/>
                <a:gd name="T7" fmla="*/ 51 h 57"/>
                <a:gd name="T8" fmla="*/ 30 w 52"/>
                <a:gd name="T9" fmla="*/ 56 h 57"/>
                <a:gd name="T10" fmla="*/ 51 w 52"/>
                <a:gd name="T11" fmla="*/ 51 h 57"/>
                <a:gd name="T12" fmla="*/ 30 w 5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52" h="57">
                  <a:moveTo>
                    <a:pt x="30" y="0"/>
                  </a:moveTo>
                  <a:lnTo>
                    <a:pt x="30" y="0"/>
                  </a:lnTo>
                  <a:lnTo>
                    <a:pt x="18" y="26"/>
                  </a:lnTo>
                  <a:lnTo>
                    <a:pt x="0" y="51"/>
                  </a:lnTo>
                  <a:lnTo>
                    <a:pt x="30" y="56"/>
                  </a:lnTo>
                  <a:lnTo>
                    <a:pt x="51" y="51"/>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9" name="Freeform 271"/>
            <p:cNvSpPr>
              <a:spLocks noChangeArrowheads="1"/>
            </p:cNvSpPr>
            <p:nvPr/>
          </p:nvSpPr>
          <p:spPr bwMode="auto">
            <a:xfrm>
              <a:off x="7639049" y="1379537"/>
              <a:ext cx="25400" cy="34925"/>
            </a:xfrm>
            <a:custGeom>
              <a:avLst/>
              <a:gdLst>
                <a:gd name="T0" fmla="*/ 69 w 70"/>
                <a:gd name="T1" fmla="*/ 0 h 96"/>
                <a:gd name="T2" fmla="*/ 0 w 70"/>
                <a:gd name="T3" fmla="*/ 81 h 96"/>
                <a:gd name="T4" fmla="*/ 9 w 70"/>
                <a:gd name="T5" fmla="*/ 92 h 96"/>
                <a:gd name="T6" fmla="*/ 39 w 70"/>
                <a:gd name="T7" fmla="*/ 95 h 96"/>
                <a:gd name="T8" fmla="*/ 39 w 70"/>
                <a:gd name="T9" fmla="*/ 95 h 96"/>
                <a:gd name="T10" fmla="*/ 48 w 70"/>
                <a:gd name="T11" fmla="*/ 74 h 96"/>
                <a:gd name="T12" fmla="*/ 57 w 70"/>
                <a:gd name="T13" fmla="*/ 51 h 96"/>
                <a:gd name="T14" fmla="*/ 66 w 70"/>
                <a:gd name="T15" fmla="*/ 23 h 96"/>
                <a:gd name="T16" fmla="*/ 69 w 70"/>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6">
                  <a:moveTo>
                    <a:pt x="69" y="0"/>
                  </a:moveTo>
                  <a:lnTo>
                    <a:pt x="0" y="81"/>
                  </a:lnTo>
                  <a:lnTo>
                    <a:pt x="9" y="92"/>
                  </a:lnTo>
                  <a:lnTo>
                    <a:pt x="39" y="95"/>
                  </a:lnTo>
                  <a:lnTo>
                    <a:pt x="39" y="95"/>
                  </a:lnTo>
                  <a:lnTo>
                    <a:pt x="48" y="74"/>
                  </a:lnTo>
                  <a:lnTo>
                    <a:pt x="57" y="51"/>
                  </a:lnTo>
                  <a:lnTo>
                    <a:pt x="66" y="23"/>
                  </a:lnTo>
                  <a:lnTo>
                    <a:pt x="6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0" name="Freeform 272"/>
            <p:cNvSpPr>
              <a:spLocks noChangeArrowheads="1"/>
            </p:cNvSpPr>
            <p:nvPr/>
          </p:nvSpPr>
          <p:spPr bwMode="auto">
            <a:xfrm>
              <a:off x="7473950" y="1343025"/>
              <a:ext cx="36513" cy="46038"/>
            </a:xfrm>
            <a:custGeom>
              <a:avLst/>
              <a:gdLst>
                <a:gd name="T0" fmla="*/ 102 w 103"/>
                <a:gd name="T1" fmla="*/ 0 h 130"/>
                <a:gd name="T2" fmla="*/ 3 w 103"/>
                <a:gd name="T3" fmla="*/ 42 h 130"/>
                <a:gd name="T4" fmla="*/ 3 w 103"/>
                <a:gd name="T5" fmla="*/ 42 h 130"/>
                <a:gd name="T6" fmla="*/ 0 w 103"/>
                <a:gd name="T7" fmla="*/ 71 h 130"/>
                <a:gd name="T8" fmla="*/ 0 w 103"/>
                <a:gd name="T9" fmla="*/ 71 h 130"/>
                <a:gd name="T10" fmla="*/ 0 w 103"/>
                <a:gd name="T11" fmla="*/ 81 h 130"/>
                <a:gd name="T12" fmla="*/ 0 w 103"/>
                <a:gd name="T13" fmla="*/ 81 h 130"/>
                <a:gd name="T14" fmla="*/ 0 w 103"/>
                <a:gd name="T15" fmla="*/ 81 h 130"/>
                <a:gd name="T16" fmla="*/ 3 w 103"/>
                <a:gd name="T17" fmla="*/ 114 h 130"/>
                <a:gd name="T18" fmla="*/ 96 w 103"/>
                <a:gd name="T19" fmla="*/ 129 h 130"/>
                <a:gd name="T20" fmla="*/ 96 w 103"/>
                <a:gd name="T21" fmla="*/ 129 h 130"/>
                <a:gd name="T22" fmla="*/ 90 w 103"/>
                <a:gd name="T23" fmla="*/ 104 h 130"/>
                <a:gd name="T24" fmla="*/ 87 w 103"/>
                <a:gd name="T25" fmla="*/ 78 h 130"/>
                <a:gd name="T26" fmla="*/ 87 w 103"/>
                <a:gd name="T27" fmla="*/ 75 h 130"/>
                <a:gd name="T28" fmla="*/ 87 w 103"/>
                <a:gd name="T29" fmla="*/ 78 h 130"/>
                <a:gd name="T30" fmla="*/ 87 w 103"/>
                <a:gd name="T31" fmla="*/ 78 h 130"/>
                <a:gd name="T32" fmla="*/ 87 w 103"/>
                <a:gd name="T33" fmla="*/ 71 h 130"/>
                <a:gd name="T34" fmla="*/ 87 w 103"/>
                <a:gd name="T35" fmla="*/ 71 h 130"/>
                <a:gd name="T36" fmla="*/ 87 w 103"/>
                <a:gd name="T37" fmla="*/ 51 h 130"/>
                <a:gd name="T38" fmla="*/ 90 w 103"/>
                <a:gd name="T39" fmla="*/ 33 h 130"/>
                <a:gd name="T40" fmla="*/ 96 w 103"/>
                <a:gd name="T41" fmla="*/ 15 h 130"/>
                <a:gd name="T42" fmla="*/ 102 w 103"/>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30">
                  <a:moveTo>
                    <a:pt x="102" y="0"/>
                  </a:moveTo>
                  <a:lnTo>
                    <a:pt x="3" y="42"/>
                  </a:lnTo>
                  <a:lnTo>
                    <a:pt x="3" y="42"/>
                  </a:lnTo>
                  <a:lnTo>
                    <a:pt x="0" y="71"/>
                  </a:lnTo>
                  <a:lnTo>
                    <a:pt x="0" y="71"/>
                  </a:lnTo>
                  <a:lnTo>
                    <a:pt x="0" y="81"/>
                  </a:lnTo>
                  <a:lnTo>
                    <a:pt x="0" y="81"/>
                  </a:lnTo>
                  <a:lnTo>
                    <a:pt x="0" y="81"/>
                  </a:lnTo>
                  <a:lnTo>
                    <a:pt x="3" y="114"/>
                  </a:lnTo>
                  <a:lnTo>
                    <a:pt x="96" y="129"/>
                  </a:lnTo>
                  <a:lnTo>
                    <a:pt x="96" y="129"/>
                  </a:lnTo>
                  <a:lnTo>
                    <a:pt x="90" y="104"/>
                  </a:lnTo>
                  <a:lnTo>
                    <a:pt x="87" y="78"/>
                  </a:lnTo>
                  <a:lnTo>
                    <a:pt x="87" y="75"/>
                  </a:lnTo>
                  <a:lnTo>
                    <a:pt x="87" y="78"/>
                  </a:lnTo>
                  <a:lnTo>
                    <a:pt x="87" y="78"/>
                  </a:lnTo>
                  <a:lnTo>
                    <a:pt x="87" y="71"/>
                  </a:lnTo>
                  <a:lnTo>
                    <a:pt x="87" y="71"/>
                  </a:lnTo>
                  <a:lnTo>
                    <a:pt x="87" y="51"/>
                  </a:lnTo>
                  <a:lnTo>
                    <a:pt x="90" y="33"/>
                  </a:lnTo>
                  <a:lnTo>
                    <a:pt x="96" y="15"/>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1" name="Freeform 273"/>
            <p:cNvSpPr>
              <a:spLocks noChangeArrowheads="1"/>
            </p:cNvSpPr>
            <p:nvPr/>
          </p:nvSpPr>
          <p:spPr bwMode="auto">
            <a:xfrm>
              <a:off x="7475538" y="1336674"/>
              <a:ext cx="39687" cy="19050"/>
            </a:xfrm>
            <a:custGeom>
              <a:avLst/>
              <a:gdLst>
                <a:gd name="T0" fmla="*/ 108 w 109"/>
                <a:gd name="T1" fmla="*/ 0 h 55"/>
                <a:gd name="T2" fmla="*/ 6 w 109"/>
                <a:gd name="T3" fmla="*/ 18 h 55"/>
                <a:gd name="T4" fmla="*/ 6 w 109"/>
                <a:gd name="T5" fmla="*/ 18 h 55"/>
                <a:gd name="T6" fmla="*/ 0 w 109"/>
                <a:gd name="T7" fmla="*/ 54 h 55"/>
                <a:gd name="T8" fmla="*/ 102 w 109"/>
                <a:gd name="T9" fmla="*/ 12 h 55"/>
                <a:gd name="T10" fmla="*/ 102 w 109"/>
                <a:gd name="T11" fmla="*/ 12 h 55"/>
                <a:gd name="T12" fmla="*/ 108 w 109"/>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08" y="0"/>
                  </a:moveTo>
                  <a:lnTo>
                    <a:pt x="6" y="18"/>
                  </a:lnTo>
                  <a:lnTo>
                    <a:pt x="6" y="18"/>
                  </a:lnTo>
                  <a:lnTo>
                    <a:pt x="0" y="54"/>
                  </a:lnTo>
                  <a:lnTo>
                    <a:pt x="102" y="12"/>
                  </a:lnTo>
                  <a:lnTo>
                    <a:pt x="102" y="12"/>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2" name="Freeform 274"/>
            <p:cNvSpPr>
              <a:spLocks noChangeArrowheads="1"/>
            </p:cNvSpPr>
            <p:nvPr/>
          </p:nvSpPr>
          <p:spPr bwMode="auto">
            <a:xfrm>
              <a:off x="7629525" y="1328738"/>
              <a:ext cx="36513" cy="79375"/>
            </a:xfrm>
            <a:custGeom>
              <a:avLst/>
              <a:gdLst>
                <a:gd name="T0" fmla="*/ 72 w 100"/>
                <a:gd name="T1" fmla="*/ 0 h 222"/>
                <a:gd name="T2" fmla="*/ 0 w 100"/>
                <a:gd name="T3" fmla="*/ 51 h 222"/>
                <a:gd name="T4" fmla="*/ 0 w 100"/>
                <a:gd name="T5" fmla="*/ 51 h 222"/>
                <a:gd name="T6" fmla="*/ 6 w 100"/>
                <a:gd name="T7" fmla="*/ 78 h 222"/>
                <a:gd name="T8" fmla="*/ 12 w 100"/>
                <a:gd name="T9" fmla="*/ 105 h 222"/>
                <a:gd name="T10" fmla="*/ 12 w 100"/>
                <a:gd name="T11" fmla="*/ 105 h 222"/>
                <a:gd name="T12" fmla="*/ 12 w 100"/>
                <a:gd name="T13" fmla="*/ 105 h 222"/>
                <a:gd name="T14" fmla="*/ 12 w 100"/>
                <a:gd name="T15" fmla="*/ 113 h 222"/>
                <a:gd name="T16" fmla="*/ 12 w 100"/>
                <a:gd name="T17" fmla="*/ 113 h 222"/>
                <a:gd name="T18" fmla="*/ 9 w 100"/>
                <a:gd name="T19" fmla="*/ 141 h 222"/>
                <a:gd name="T20" fmla="*/ 3 w 100"/>
                <a:gd name="T21" fmla="*/ 167 h 222"/>
                <a:gd name="T22" fmla="*/ 24 w 100"/>
                <a:gd name="T23" fmla="*/ 221 h 222"/>
                <a:gd name="T24" fmla="*/ 96 w 100"/>
                <a:gd name="T25" fmla="*/ 135 h 222"/>
                <a:gd name="T26" fmla="*/ 96 w 100"/>
                <a:gd name="T27" fmla="*/ 135 h 222"/>
                <a:gd name="T28" fmla="*/ 99 w 100"/>
                <a:gd name="T29" fmla="*/ 113 h 222"/>
                <a:gd name="T30" fmla="*/ 99 w 100"/>
                <a:gd name="T31" fmla="*/ 113 h 222"/>
                <a:gd name="T32" fmla="*/ 99 w 100"/>
                <a:gd name="T33" fmla="*/ 102 h 222"/>
                <a:gd name="T34" fmla="*/ 99 w 100"/>
                <a:gd name="T35" fmla="*/ 102 h 222"/>
                <a:gd name="T36" fmla="*/ 99 w 100"/>
                <a:gd name="T37" fmla="*/ 102 h 222"/>
                <a:gd name="T38" fmla="*/ 96 w 100"/>
                <a:gd name="T39" fmla="*/ 75 h 222"/>
                <a:gd name="T40" fmla="*/ 90 w 100"/>
                <a:gd name="T41" fmla="*/ 51 h 222"/>
                <a:gd name="T42" fmla="*/ 84 w 100"/>
                <a:gd name="T43" fmla="*/ 24 h 222"/>
                <a:gd name="T44" fmla="*/ 72 w 10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222">
                  <a:moveTo>
                    <a:pt x="72" y="0"/>
                  </a:moveTo>
                  <a:lnTo>
                    <a:pt x="0" y="51"/>
                  </a:lnTo>
                  <a:lnTo>
                    <a:pt x="0" y="51"/>
                  </a:lnTo>
                  <a:lnTo>
                    <a:pt x="6" y="78"/>
                  </a:lnTo>
                  <a:lnTo>
                    <a:pt x="12" y="105"/>
                  </a:lnTo>
                  <a:lnTo>
                    <a:pt x="12" y="105"/>
                  </a:lnTo>
                  <a:lnTo>
                    <a:pt x="12" y="105"/>
                  </a:lnTo>
                  <a:lnTo>
                    <a:pt x="12" y="113"/>
                  </a:lnTo>
                  <a:lnTo>
                    <a:pt x="12" y="113"/>
                  </a:lnTo>
                  <a:lnTo>
                    <a:pt x="9" y="141"/>
                  </a:lnTo>
                  <a:lnTo>
                    <a:pt x="3" y="167"/>
                  </a:lnTo>
                  <a:lnTo>
                    <a:pt x="24" y="221"/>
                  </a:lnTo>
                  <a:lnTo>
                    <a:pt x="96" y="135"/>
                  </a:lnTo>
                  <a:lnTo>
                    <a:pt x="96" y="135"/>
                  </a:lnTo>
                  <a:lnTo>
                    <a:pt x="99" y="113"/>
                  </a:lnTo>
                  <a:lnTo>
                    <a:pt x="99" y="113"/>
                  </a:lnTo>
                  <a:lnTo>
                    <a:pt x="99" y="102"/>
                  </a:lnTo>
                  <a:lnTo>
                    <a:pt x="99" y="102"/>
                  </a:lnTo>
                  <a:lnTo>
                    <a:pt x="99" y="102"/>
                  </a:lnTo>
                  <a:lnTo>
                    <a:pt x="96" y="75"/>
                  </a:lnTo>
                  <a:lnTo>
                    <a:pt x="90" y="51"/>
                  </a:lnTo>
                  <a:lnTo>
                    <a:pt x="8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3" name="Freeform 275"/>
            <p:cNvSpPr>
              <a:spLocks noChangeArrowheads="1"/>
            </p:cNvSpPr>
            <p:nvPr/>
          </p:nvSpPr>
          <p:spPr bwMode="auto">
            <a:xfrm>
              <a:off x="7627938" y="1316037"/>
              <a:ext cx="28575" cy="28575"/>
            </a:xfrm>
            <a:custGeom>
              <a:avLst/>
              <a:gdLst>
                <a:gd name="T0" fmla="*/ 60 w 79"/>
                <a:gd name="T1" fmla="*/ 0 h 79"/>
                <a:gd name="T2" fmla="*/ 0 w 79"/>
                <a:gd name="T3" fmla="*/ 72 h 79"/>
                <a:gd name="T4" fmla="*/ 0 w 79"/>
                <a:gd name="T5" fmla="*/ 72 h 79"/>
                <a:gd name="T6" fmla="*/ 3 w 79"/>
                <a:gd name="T7" fmla="*/ 78 h 79"/>
                <a:gd name="T8" fmla="*/ 78 w 79"/>
                <a:gd name="T9" fmla="*/ 30 h 79"/>
                <a:gd name="T10" fmla="*/ 78 w 79"/>
                <a:gd name="T11" fmla="*/ 30 h 79"/>
                <a:gd name="T12" fmla="*/ 6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60" y="0"/>
                  </a:moveTo>
                  <a:lnTo>
                    <a:pt x="0" y="72"/>
                  </a:lnTo>
                  <a:lnTo>
                    <a:pt x="0" y="72"/>
                  </a:lnTo>
                  <a:lnTo>
                    <a:pt x="3" y="78"/>
                  </a:lnTo>
                  <a:lnTo>
                    <a:pt x="78" y="30"/>
                  </a:lnTo>
                  <a:lnTo>
                    <a:pt x="78" y="30"/>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4" name="Freeform 276"/>
            <p:cNvSpPr>
              <a:spLocks noChangeArrowheads="1"/>
            </p:cNvSpPr>
            <p:nvPr/>
          </p:nvSpPr>
          <p:spPr bwMode="auto">
            <a:xfrm>
              <a:off x="7478712" y="1289050"/>
              <a:ext cx="49212" cy="52389"/>
            </a:xfrm>
            <a:custGeom>
              <a:avLst/>
              <a:gdLst>
                <a:gd name="T0" fmla="*/ 108 w 136"/>
                <a:gd name="T1" fmla="*/ 0 h 145"/>
                <a:gd name="T2" fmla="*/ 108 w 136"/>
                <a:gd name="T3" fmla="*/ 0 h 145"/>
                <a:gd name="T4" fmla="*/ 84 w 136"/>
                <a:gd name="T5" fmla="*/ 18 h 145"/>
                <a:gd name="T6" fmla="*/ 63 w 136"/>
                <a:gd name="T7" fmla="*/ 36 h 145"/>
                <a:gd name="T8" fmla="*/ 63 w 136"/>
                <a:gd name="T9" fmla="*/ 36 h 145"/>
                <a:gd name="T10" fmla="*/ 42 w 136"/>
                <a:gd name="T11" fmla="*/ 60 h 145"/>
                <a:gd name="T12" fmla="*/ 24 w 136"/>
                <a:gd name="T13" fmla="*/ 87 h 145"/>
                <a:gd name="T14" fmla="*/ 9 w 136"/>
                <a:gd name="T15" fmla="*/ 114 h 145"/>
                <a:gd name="T16" fmla="*/ 0 w 136"/>
                <a:gd name="T17" fmla="*/ 144 h 145"/>
                <a:gd name="T18" fmla="*/ 102 w 136"/>
                <a:gd name="T19" fmla="*/ 129 h 145"/>
                <a:gd name="T20" fmla="*/ 102 w 136"/>
                <a:gd name="T21" fmla="*/ 129 h 145"/>
                <a:gd name="T22" fmla="*/ 111 w 136"/>
                <a:gd name="T23" fmla="*/ 111 h 145"/>
                <a:gd name="T24" fmla="*/ 126 w 136"/>
                <a:gd name="T25" fmla="*/ 99 h 145"/>
                <a:gd name="T26" fmla="*/ 126 w 136"/>
                <a:gd name="T27" fmla="*/ 99 h 145"/>
                <a:gd name="T28" fmla="*/ 135 w 136"/>
                <a:gd name="T29" fmla="*/ 90 h 145"/>
                <a:gd name="T30" fmla="*/ 108 w 136"/>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45">
                  <a:moveTo>
                    <a:pt x="108" y="0"/>
                  </a:moveTo>
                  <a:lnTo>
                    <a:pt x="108" y="0"/>
                  </a:lnTo>
                  <a:lnTo>
                    <a:pt x="84" y="18"/>
                  </a:lnTo>
                  <a:lnTo>
                    <a:pt x="63" y="36"/>
                  </a:lnTo>
                  <a:lnTo>
                    <a:pt x="63" y="36"/>
                  </a:lnTo>
                  <a:lnTo>
                    <a:pt x="42" y="60"/>
                  </a:lnTo>
                  <a:lnTo>
                    <a:pt x="24" y="87"/>
                  </a:lnTo>
                  <a:lnTo>
                    <a:pt x="9" y="114"/>
                  </a:lnTo>
                  <a:lnTo>
                    <a:pt x="0" y="144"/>
                  </a:lnTo>
                  <a:lnTo>
                    <a:pt x="102" y="129"/>
                  </a:lnTo>
                  <a:lnTo>
                    <a:pt x="102" y="129"/>
                  </a:lnTo>
                  <a:lnTo>
                    <a:pt x="111" y="111"/>
                  </a:lnTo>
                  <a:lnTo>
                    <a:pt x="126" y="99"/>
                  </a:lnTo>
                  <a:lnTo>
                    <a:pt x="126" y="99"/>
                  </a:lnTo>
                  <a:lnTo>
                    <a:pt x="135" y="90"/>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5" name="Freeform 277"/>
            <p:cNvSpPr>
              <a:spLocks noChangeArrowheads="1"/>
            </p:cNvSpPr>
            <p:nvPr/>
          </p:nvSpPr>
          <p:spPr bwMode="auto">
            <a:xfrm>
              <a:off x="7613650" y="1285875"/>
              <a:ext cx="34925" cy="55563"/>
            </a:xfrm>
            <a:custGeom>
              <a:avLst/>
              <a:gdLst>
                <a:gd name="T0" fmla="*/ 0 w 97"/>
                <a:gd name="T1" fmla="*/ 0 h 154"/>
                <a:gd name="T2" fmla="*/ 3 w 97"/>
                <a:gd name="T3" fmla="*/ 108 h 154"/>
                <a:gd name="T4" fmla="*/ 3 w 97"/>
                <a:gd name="T5" fmla="*/ 108 h 154"/>
                <a:gd name="T6" fmla="*/ 21 w 97"/>
                <a:gd name="T7" fmla="*/ 129 h 154"/>
                <a:gd name="T8" fmla="*/ 36 w 97"/>
                <a:gd name="T9" fmla="*/ 153 h 154"/>
                <a:gd name="T10" fmla="*/ 96 w 97"/>
                <a:gd name="T11" fmla="*/ 84 h 154"/>
                <a:gd name="T12" fmla="*/ 96 w 97"/>
                <a:gd name="T13" fmla="*/ 84 h 154"/>
                <a:gd name="T14" fmla="*/ 78 w 97"/>
                <a:gd name="T15" fmla="*/ 63 h 154"/>
                <a:gd name="T16" fmla="*/ 60 w 97"/>
                <a:gd name="T17" fmla="*/ 42 h 154"/>
                <a:gd name="T18" fmla="*/ 60 w 97"/>
                <a:gd name="T19" fmla="*/ 42 h 154"/>
                <a:gd name="T20" fmla="*/ 30 w 97"/>
                <a:gd name="T21" fmla="*/ 18 h 154"/>
                <a:gd name="T22" fmla="*/ 0 w 97"/>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54">
                  <a:moveTo>
                    <a:pt x="0" y="0"/>
                  </a:moveTo>
                  <a:lnTo>
                    <a:pt x="3" y="108"/>
                  </a:lnTo>
                  <a:lnTo>
                    <a:pt x="3" y="108"/>
                  </a:lnTo>
                  <a:lnTo>
                    <a:pt x="21" y="129"/>
                  </a:lnTo>
                  <a:lnTo>
                    <a:pt x="36" y="153"/>
                  </a:lnTo>
                  <a:lnTo>
                    <a:pt x="96" y="84"/>
                  </a:lnTo>
                  <a:lnTo>
                    <a:pt x="96" y="84"/>
                  </a:lnTo>
                  <a:lnTo>
                    <a:pt x="78" y="63"/>
                  </a:lnTo>
                  <a:lnTo>
                    <a:pt x="60" y="42"/>
                  </a:lnTo>
                  <a:lnTo>
                    <a:pt x="60" y="42"/>
                  </a:lnTo>
                  <a:lnTo>
                    <a:pt x="30" y="18"/>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6" name="Freeform 278"/>
            <p:cNvSpPr>
              <a:spLocks noChangeArrowheads="1"/>
            </p:cNvSpPr>
            <p:nvPr/>
          </p:nvSpPr>
          <p:spPr bwMode="auto">
            <a:xfrm>
              <a:off x="7550150" y="1273174"/>
              <a:ext cx="65088" cy="50800"/>
            </a:xfrm>
            <a:custGeom>
              <a:avLst/>
              <a:gdLst>
                <a:gd name="T0" fmla="*/ 66 w 181"/>
                <a:gd name="T1" fmla="*/ 0 h 139"/>
                <a:gd name="T2" fmla="*/ 0 w 181"/>
                <a:gd name="T3" fmla="*/ 96 h 139"/>
                <a:gd name="T4" fmla="*/ 0 w 181"/>
                <a:gd name="T5" fmla="*/ 96 h 139"/>
                <a:gd name="T6" fmla="*/ 24 w 181"/>
                <a:gd name="T7" fmla="*/ 90 h 139"/>
                <a:gd name="T8" fmla="*/ 48 w 181"/>
                <a:gd name="T9" fmla="*/ 87 h 139"/>
                <a:gd name="T10" fmla="*/ 48 w 181"/>
                <a:gd name="T11" fmla="*/ 45 h 139"/>
                <a:gd name="T12" fmla="*/ 48 w 181"/>
                <a:gd name="T13" fmla="*/ 87 h 139"/>
                <a:gd name="T14" fmla="*/ 48 w 181"/>
                <a:gd name="T15" fmla="*/ 87 h 139"/>
                <a:gd name="T16" fmla="*/ 54 w 181"/>
                <a:gd name="T17" fmla="*/ 87 h 139"/>
                <a:gd name="T18" fmla="*/ 54 w 181"/>
                <a:gd name="T19" fmla="*/ 87 h 139"/>
                <a:gd name="T20" fmla="*/ 90 w 181"/>
                <a:gd name="T21" fmla="*/ 90 h 139"/>
                <a:gd name="T22" fmla="*/ 123 w 181"/>
                <a:gd name="T23" fmla="*/ 102 h 139"/>
                <a:gd name="T24" fmla="*/ 153 w 181"/>
                <a:gd name="T25" fmla="*/ 117 h 139"/>
                <a:gd name="T26" fmla="*/ 177 w 181"/>
                <a:gd name="T27" fmla="*/ 138 h 139"/>
                <a:gd name="T28" fmla="*/ 177 w 181"/>
                <a:gd name="T29" fmla="*/ 138 h 139"/>
                <a:gd name="T30" fmla="*/ 180 w 181"/>
                <a:gd name="T31" fmla="*/ 138 h 139"/>
                <a:gd name="T32" fmla="*/ 177 w 181"/>
                <a:gd name="T33" fmla="*/ 30 h 139"/>
                <a:gd name="T34" fmla="*/ 177 w 181"/>
                <a:gd name="T35" fmla="*/ 30 h 139"/>
                <a:gd name="T36" fmla="*/ 150 w 181"/>
                <a:gd name="T37" fmla="*/ 18 h 139"/>
                <a:gd name="T38" fmla="*/ 123 w 181"/>
                <a:gd name="T39" fmla="*/ 9 h 139"/>
                <a:gd name="T40" fmla="*/ 93 w 181"/>
                <a:gd name="T41" fmla="*/ 3 h 139"/>
                <a:gd name="T42" fmla="*/ 66 w 181"/>
                <a:gd name="T4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39">
                  <a:moveTo>
                    <a:pt x="66" y="0"/>
                  </a:moveTo>
                  <a:lnTo>
                    <a:pt x="0" y="96"/>
                  </a:lnTo>
                  <a:lnTo>
                    <a:pt x="0" y="96"/>
                  </a:lnTo>
                  <a:lnTo>
                    <a:pt x="24" y="90"/>
                  </a:lnTo>
                  <a:lnTo>
                    <a:pt x="48" y="87"/>
                  </a:lnTo>
                  <a:lnTo>
                    <a:pt x="48" y="45"/>
                  </a:lnTo>
                  <a:lnTo>
                    <a:pt x="48" y="87"/>
                  </a:lnTo>
                  <a:lnTo>
                    <a:pt x="48" y="87"/>
                  </a:lnTo>
                  <a:lnTo>
                    <a:pt x="54" y="87"/>
                  </a:lnTo>
                  <a:lnTo>
                    <a:pt x="54" y="87"/>
                  </a:lnTo>
                  <a:lnTo>
                    <a:pt x="90" y="90"/>
                  </a:lnTo>
                  <a:lnTo>
                    <a:pt x="123" y="102"/>
                  </a:lnTo>
                  <a:lnTo>
                    <a:pt x="153" y="117"/>
                  </a:lnTo>
                  <a:lnTo>
                    <a:pt x="177" y="138"/>
                  </a:lnTo>
                  <a:lnTo>
                    <a:pt x="177" y="138"/>
                  </a:lnTo>
                  <a:lnTo>
                    <a:pt x="180" y="138"/>
                  </a:lnTo>
                  <a:lnTo>
                    <a:pt x="177" y="30"/>
                  </a:lnTo>
                  <a:lnTo>
                    <a:pt x="177" y="30"/>
                  </a:lnTo>
                  <a:lnTo>
                    <a:pt x="150" y="18"/>
                  </a:lnTo>
                  <a:lnTo>
                    <a:pt x="123" y="9"/>
                  </a:lnTo>
                  <a:lnTo>
                    <a:pt x="93" y="3"/>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7" name="Freeform 279"/>
            <p:cNvSpPr>
              <a:spLocks noChangeArrowheads="1"/>
            </p:cNvSpPr>
            <p:nvPr/>
          </p:nvSpPr>
          <p:spPr bwMode="auto">
            <a:xfrm>
              <a:off x="7519987" y="1273174"/>
              <a:ext cx="52387" cy="47625"/>
            </a:xfrm>
            <a:custGeom>
              <a:avLst/>
              <a:gdLst>
                <a:gd name="T0" fmla="*/ 138 w 145"/>
                <a:gd name="T1" fmla="*/ 0 h 133"/>
                <a:gd name="T2" fmla="*/ 138 w 145"/>
                <a:gd name="T3" fmla="*/ 0 h 133"/>
                <a:gd name="T4" fmla="*/ 138 w 145"/>
                <a:gd name="T5" fmla="*/ 0 h 133"/>
                <a:gd name="T6" fmla="*/ 138 w 145"/>
                <a:gd name="T7" fmla="*/ 0 h 133"/>
                <a:gd name="T8" fmla="*/ 129 w 145"/>
                <a:gd name="T9" fmla="*/ 0 h 133"/>
                <a:gd name="T10" fmla="*/ 129 w 145"/>
                <a:gd name="T11" fmla="*/ 0 h 133"/>
                <a:gd name="T12" fmla="*/ 129 w 145"/>
                <a:gd name="T13" fmla="*/ 0 h 133"/>
                <a:gd name="T14" fmla="*/ 93 w 145"/>
                <a:gd name="T15" fmla="*/ 6 h 133"/>
                <a:gd name="T16" fmla="*/ 60 w 145"/>
                <a:gd name="T17" fmla="*/ 12 h 133"/>
                <a:gd name="T18" fmla="*/ 27 w 145"/>
                <a:gd name="T19" fmla="*/ 24 h 133"/>
                <a:gd name="T20" fmla="*/ 0 w 145"/>
                <a:gd name="T21" fmla="*/ 42 h 133"/>
                <a:gd name="T22" fmla="*/ 24 w 145"/>
                <a:gd name="T23" fmla="*/ 132 h 133"/>
                <a:gd name="T24" fmla="*/ 24 w 145"/>
                <a:gd name="T25" fmla="*/ 132 h 133"/>
                <a:gd name="T26" fmla="*/ 48 w 145"/>
                <a:gd name="T27" fmla="*/ 114 h 133"/>
                <a:gd name="T28" fmla="*/ 78 w 145"/>
                <a:gd name="T29" fmla="*/ 99 h 133"/>
                <a:gd name="T30" fmla="*/ 144 w 145"/>
                <a:gd name="T31" fmla="*/ 0 h 133"/>
                <a:gd name="T32" fmla="*/ 144 w 145"/>
                <a:gd name="T33" fmla="*/ 0 h 133"/>
                <a:gd name="T34" fmla="*/ 138 w 145"/>
                <a:gd name="T3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33">
                  <a:moveTo>
                    <a:pt x="138" y="0"/>
                  </a:moveTo>
                  <a:lnTo>
                    <a:pt x="138" y="0"/>
                  </a:lnTo>
                  <a:lnTo>
                    <a:pt x="138" y="0"/>
                  </a:lnTo>
                  <a:lnTo>
                    <a:pt x="138" y="0"/>
                  </a:lnTo>
                  <a:lnTo>
                    <a:pt x="129" y="0"/>
                  </a:lnTo>
                  <a:lnTo>
                    <a:pt x="129" y="0"/>
                  </a:lnTo>
                  <a:lnTo>
                    <a:pt x="129" y="0"/>
                  </a:lnTo>
                  <a:lnTo>
                    <a:pt x="93" y="6"/>
                  </a:lnTo>
                  <a:lnTo>
                    <a:pt x="60" y="12"/>
                  </a:lnTo>
                  <a:lnTo>
                    <a:pt x="27" y="24"/>
                  </a:lnTo>
                  <a:lnTo>
                    <a:pt x="0" y="42"/>
                  </a:lnTo>
                  <a:lnTo>
                    <a:pt x="24" y="132"/>
                  </a:lnTo>
                  <a:lnTo>
                    <a:pt x="24" y="132"/>
                  </a:lnTo>
                  <a:lnTo>
                    <a:pt x="48" y="114"/>
                  </a:lnTo>
                  <a:lnTo>
                    <a:pt x="78" y="99"/>
                  </a:lnTo>
                  <a:lnTo>
                    <a:pt x="144" y="0"/>
                  </a:lnTo>
                  <a:lnTo>
                    <a:pt x="144" y="0"/>
                  </a:lnTo>
                  <a:lnTo>
                    <a:pt x="13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8" name="Freeform 280"/>
            <p:cNvSpPr>
              <a:spLocks noChangeArrowheads="1"/>
            </p:cNvSpPr>
            <p:nvPr/>
          </p:nvSpPr>
          <p:spPr bwMode="auto">
            <a:xfrm>
              <a:off x="7475537" y="1384300"/>
              <a:ext cx="177800" cy="50800"/>
            </a:xfrm>
            <a:custGeom>
              <a:avLst/>
              <a:gdLst>
                <a:gd name="T0" fmla="*/ 465 w 496"/>
                <a:gd name="T1" fmla="*/ 80 h 141"/>
                <a:gd name="T2" fmla="*/ 483 w 496"/>
                <a:gd name="T3" fmla="*/ 102 h 141"/>
                <a:gd name="T4" fmla="*/ 483 w 496"/>
                <a:gd name="T5" fmla="*/ 102 h 141"/>
                <a:gd name="T6" fmla="*/ 495 w 496"/>
                <a:gd name="T7" fmla="*/ 83 h 141"/>
                <a:gd name="T8" fmla="*/ 465 w 496"/>
                <a:gd name="T9" fmla="*/ 80 h 141"/>
                <a:gd name="T10" fmla="*/ 438 w 496"/>
                <a:gd name="T11" fmla="*/ 74 h 141"/>
                <a:gd name="T12" fmla="*/ 372 w 496"/>
                <a:gd name="T13" fmla="*/ 95 h 141"/>
                <a:gd name="T14" fmla="*/ 372 w 496"/>
                <a:gd name="T15" fmla="*/ 95 h 141"/>
                <a:gd name="T16" fmla="*/ 351 w 496"/>
                <a:gd name="T17" fmla="*/ 110 h 141"/>
                <a:gd name="T18" fmla="*/ 330 w 496"/>
                <a:gd name="T19" fmla="*/ 120 h 141"/>
                <a:gd name="T20" fmla="*/ 453 w 496"/>
                <a:gd name="T21" fmla="*/ 140 h 141"/>
                <a:gd name="T22" fmla="*/ 453 w 496"/>
                <a:gd name="T23" fmla="*/ 140 h 141"/>
                <a:gd name="T24" fmla="*/ 453 w 496"/>
                <a:gd name="T25" fmla="*/ 140 h 141"/>
                <a:gd name="T26" fmla="*/ 453 w 496"/>
                <a:gd name="T27" fmla="*/ 140 h 141"/>
                <a:gd name="T28" fmla="*/ 480 w 496"/>
                <a:gd name="T29" fmla="*/ 107 h 141"/>
                <a:gd name="T30" fmla="*/ 456 w 496"/>
                <a:gd name="T31" fmla="*/ 77 h 141"/>
                <a:gd name="T32" fmla="*/ 438 w 496"/>
                <a:gd name="T33" fmla="*/ 74 h 141"/>
                <a:gd name="T34" fmla="*/ 399 w 496"/>
                <a:gd name="T35" fmla="*/ 69 h 141"/>
                <a:gd name="T36" fmla="*/ 399 w 496"/>
                <a:gd name="T37" fmla="*/ 69 h 141"/>
                <a:gd name="T38" fmla="*/ 390 w 496"/>
                <a:gd name="T39" fmla="*/ 80 h 141"/>
                <a:gd name="T40" fmla="*/ 390 w 496"/>
                <a:gd name="T41" fmla="*/ 80 h 141"/>
                <a:gd name="T42" fmla="*/ 381 w 496"/>
                <a:gd name="T43" fmla="*/ 89 h 141"/>
                <a:gd name="T44" fmla="*/ 429 w 496"/>
                <a:gd name="T45" fmla="*/ 74 h 141"/>
                <a:gd name="T46" fmla="*/ 399 w 496"/>
                <a:gd name="T47" fmla="*/ 69 h 141"/>
                <a:gd name="T48" fmla="*/ 0 w 496"/>
                <a:gd name="T49" fmla="*/ 0 h 141"/>
                <a:gd name="T50" fmla="*/ 0 w 496"/>
                <a:gd name="T51" fmla="*/ 0 h 141"/>
                <a:gd name="T52" fmla="*/ 9 w 496"/>
                <a:gd name="T53" fmla="*/ 33 h 141"/>
                <a:gd name="T54" fmla="*/ 21 w 496"/>
                <a:gd name="T55" fmla="*/ 65 h 141"/>
                <a:gd name="T56" fmla="*/ 141 w 496"/>
                <a:gd name="T57" fmla="*/ 87 h 141"/>
                <a:gd name="T58" fmla="*/ 141 w 496"/>
                <a:gd name="T59" fmla="*/ 87 h 141"/>
                <a:gd name="T60" fmla="*/ 138 w 496"/>
                <a:gd name="T61" fmla="*/ 83 h 141"/>
                <a:gd name="T62" fmla="*/ 138 w 496"/>
                <a:gd name="T63" fmla="*/ 83 h 141"/>
                <a:gd name="T64" fmla="*/ 126 w 496"/>
                <a:gd name="T65" fmla="*/ 69 h 141"/>
                <a:gd name="T66" fmla="*/ 114 w 496"/>
                <a:gd name="T67" fmla="*/ 54 h 141"/>
                <a:gd name="T68" fmla="*/ 102 w 496"/>
                <a:gd name="T69" fmla="*/ 36 h 141"/>
                <a:gd name="T70" fmla="*/ 93 w 496"/>
                <a:gd name="T71" fmla="*/ 15 h 141"/>
                <a:gd name="T72" fmla="*/ 0 w 496"/>
                <a:gd name="T7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6" h="141">
                  <a:moveTo>
                    <a:pt x="465" y="80"/>
                  </a:moveTo>
                  <a:lnTo>
                    <a:pt x="483" y="102"/>
                  </a:lnTo>
                  <a:lnTo>
                    <a:pt x="483" y="102"/>
                  </a:lnTo>
                  <a:lnTo>
                    <a:pt x="495" y="83"/>
                  </a:lnTo>
                  <a:lnTo>
                    <a:pt x="465" y="80"/>
                  </a:lnTo>
                  <a:close/>
                  <a:moveTo>
                    <a:pt x="438" y="74"/>
                  </a:moveTo>
                  <a:lnTo>
                    <a:pt x="372" y="95"/>
                  </a:lnTo>
                  <a:lnTo>
                    <a:pt x="372" y="95"/>
                  </a:lnTo>
                  <a:lnTo>
                    <a:pt x="351" y="110"/>
                  </a:lnTo>
                  <a:lnTo>
                    <a:pt x="330" y="120"/>
                  </a:lnTo>
                  <a:lnTo>
                    <a:pt x="453" y="140"/>
                  </a:lnTo>
                  <a:lnTo>
                    <a:pt x="453" y="140"/>
                  </a:lnTo>
                  <a:lnTo>
                    <a:pt x="453" y="140"/>
                  </a:lnTo>
                  <a:lnTo>
                    <a:pt x="453" y="140"/>
                  </a:lnTo>
                  <a:lnTo>
                    <a:pt x="480" y="107"/>
                  </a:lnTo>
                  <a:lnTo>
                    <a:pt x="456" y="77"/>
                  </a:lnTo>
                  <a:lnTo>
                    <a:pt x="438" y="74"/>
                  </a:lnTo>
                  <a:close/>
                  <a:moveTo>
                    <a:pt x="399" y="69"/>
                  </a:moveTo>
                  <a:lnTo>
                    <a:pt x="399" y="69"/>
                  </a:lnTo>
                  <a:lnTo>
                    <a:pt x="390" y="80"/>
                  </a:lnTo>
                  <a:lnTo>
                    <a:pt x="390" y="80"/>
                  </a:lnTo>
                  <a:lnTo>
                    <a:pt x="381" y="89"/>
                  </a:lnTo>
                  <a:lnTo>
                    <a:pt x="429" y="74"/>
                  </a:lnTo>
                  <a:lnTo>
                    <a:pt x="399" y="69"/>
                  </a:lnTo>
                  <a:close/>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9" name="Freeform 281"/>
            <p:cNvSpPr>
              <a:spLocks noChangeArrowheads="1"/>
            </p:cNvSpPr>
            <p:nvPr/>
          </p:nvSpPr>
          <p:spPr bwMode="auto">
            <a:xfrm>
              <a:off x="7642225" y="1412875"/>
              <a:ext cx="11113" cy="7938"/>
            </a:xfrm>
            <a:custGeom>
              <a:avLst/>
              <a:gdLst>
                <a:gd name="T0" fmla="*/ 0 w 31"/>
                <a:gd name="T1" fmla="*/ 0 h 23"/>
                <a:gd name="T2" fmla="*/ 18 w 31"/>
                <a:gd name="T3" fmla="*/ 22 h 23"/>
                <a:gd name="T4" fmla="*/ 18 w 31"/>
                <a:gd name="T5" fmla="*/ 22 h 23"/>
                <a:gd name="T6" fmla="*/ 30 w 31"/>
                <a:gd name="T7" fmla="*/ 3 h 23"/>
                <a:gd name="T8" fmla="*/ 0 w 31"/>
                <a:gd name="T9" fmla="*/ 0 h 23"/>
              </a:gdLst>
              <a:ahLst/>
              <a:cxnLst>
                <a:cxn ang="0">
                  <a:pos x="T0" y="T1"/>
                </a:cxn>
                <a:cxn ang="0">
                  <a:pos x="T2" y="T3"/>
                </a:cxn>
                <a:cxn ang="0">
                  <a:pos x="T4" y="T5"/>
                </a:cxn>
                <a:cxn ang="0">
                  <a:pos x="T6" y="T7"/>
                </a:cxn>
                <a:cxn ang="0">
                  <a:pos x="T8" y="T9"/>
                </a:cxn>
              </a:cxnLst>
              <a:rect l="0" t="0" r="r" b="b"/>
              <a:pathLst>
                <a:path w="31" h="23">
                  <a:moveTo>
                    <a:pt x="0" y="0"/>
                  </a:moveTo>
                  <a:lnTo>
                    <a:pt x="18" y="22"/>
                  </a:lnTo>
                  <a:lnTo>
                    <a:pt x="18" y="22"/>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0" name="Freeform 282"/>
            <p:cNvSpPr>
              <a:spLocks noChangeArrowheads="1"/>
            </p:cNvSpPr>
            <p:nvPr/>
          </p:nvSpPr>
          <p:spPr bwMode="auto">
            <a:xfrm>
              <a:off x="7594600" y="1411288"/>
              <a:ext cx="53975" cy="23812"/>
            </a:xfrm>
            <a:custGeom>
              <a:avLst/>
              <a:gdLst>
                <a:gd name="T0" fmla="*/ 108 w 151"/>
                <a:gd name="T1" fmla="*/ 0 h 67"/>
                <a:gd name="T2" fmla="*/ 42 w 151"/>
                <a:gd name="T3" fmla="*/ 21 h 67"/>
                <a:gd name="T4" fmla="*/ 42 w 151"/>
                <a:gd name="T5" fmla="*/ 21 h 67"/>
                <a:gd name="T6" fmla="*/ 21 w 151"/>
                <a:gd name="T7" fmla="*/ 36 h 67"/>
                <a:gd name="T8" fmla="*/ 0 w 151"/>
                <a:gd name="T9" fmla="*/ 46 h 67"/>
                <a:gd name="T10" fmla="*/ 123 w 151"/>
                <a:gd name="T11" fmla="*/ 66 h 67"/>
                <a:gd name="T12" fmla="*/ 123 w 151"/>
                <a:gd name="T13" fmla="*/ 66 h 67"/>
                <a:gd name="T14" fmla="*/ 123 w 151"/>
                <a:gd name="T15" fmla="*/ 66 h 67"/>
                <a:gd name="T16" fmla="*/ 123 w 151"/>
                <a:gd name="T17" fmla="*/ 66 h 67"/>
                <a:gd name="T18" fmla="*/ 150 w 151"/>
                <a:gd name="T19" fmla="*/ 33 h 67"/>
                <a:gd name="T20" fmla="*/ 126 w 151"/>
                <a:gd name="T21" fmla="*/ 3 h 67"/>
                <a:gd name="T22" fmla="*/ 108 w 151"/>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67">
                  <a:moveTo>
                    <a:pt x="108" y="0"/>
                  </a:moveTo>
                  <a:lnTo>
                    <a:pt x="42" y="21"/>
                  </a:lnTo>
                  <a:lnTo>
                    <a:pt x="42" y="21"/>
                  </a:lnTo>
                  <a:lnTo>
                    <a:pt x="21" y="36"/>
                  </a:lnTo>
                  <a:lnTo>
                    <a:pt x="0" y="46"/>
                  </a:lnTo>
                  <a:lnTo>
                    <a:pt x="123" y="66"/>
                  </a:lnTo>
                  <a:lnTo>
                    <a:pt x="123" y="66"/>
                  </a:lnTo>
                  <a:lnTo>
                    <a:pt x="123" y="66"/>
                  </a:lnTo>
                  <a:lnTo>
                    <a:pt x="123" y="66"/>
                  </a:lnTo>
                  <a:lnTo>
                    <a:pt x="150" y="33"/>
                  </a:lnTo>
                  <a:lnTo>
                    <a:pt x="126" y="3"/>
                  </a:lnTo>
                  <a:lnTo>
                    <a:pt x="10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1" name="Freeform 283"/>
            <p:cNvSpPr>
              <a:spLocks noChangeArrowheads="1"/>
            </p:cNvSpPr>
            <p:nvPr/>
          </p:nvSpPr>
          <p:spPr bwMode="auto">
            <a:xfrm>
              <a:off x="7612063" y="1409700"/>
              <a:ext cx="17462" cy="7938"/>
            </a:xfrm>
            <a:custGeom>
              <a:avLst/>
              <a:gdLst>
                <a:gd name="T0" fmla="*/ 18 w 49"/>
                <a:gd name="T1" fmla="*/ 0 h 21"/>
                <a:gd name="T2" fmla="*/ 18 w 49"/>
                <a:gd name="T3" fmla="*/ 0 h 21"/>
                <a:gd name="T4" fmla="*/ 9 w 49"/>
                <a:gd name="T5" fmla="*/ 11 h 21"/>
                <a:gd name="T6" fmla="*/ 9 w 49"/>
                <a:gd name="T7" fmla="*/ 11 h 21"/>
                <a:gd name="T8" fmla="*/ 0 w 49"/>
                <a:gd name="T9" fmla="*/ 20 h 21"/>
                <a:gd name="T10" fmla="*/ 48 w 49"/>
                <a:gd name="T11" fmla="*/ 5 h 21"/>
                <a:gd name="T12" fmla="*/ 18 w 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9" h="21">
                  <a:moveTo>
                    <a:pt x="18" y="0"/>
                  </a:moveTo>
                  <a:lnTo>
                    <a:pt x="18" y="0"/>
                  </a:lnTo>
                  <a:lnTo>
                    <a:pt x="9" y="11"/>
                  </a:lnTo>
                  <a:lnTo>
                    <a:pt x="9" y="11"/>
                  </a:lnTo>
                  <a:lnTo>
                    <a:pt x="0" y="20"/>
                  </a:lnTo>
                  <a:lnTo>
                    <a:pt x="48" y="5"/>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2" name="Freeform 284"/>
            <p:cNvSpPr>
              <a:spLocks noChangeArrowheads="1"/>
            </p:cNvSpPr>
            <p:nvPr/>
          </p:nvSpPr>
          <p:spPr bwMode="auto">
            <a:xfrm>
              <a:off x="7475537" y="1384300"/>
              <a:ext cx="50800" cy="31749"/>
            </a:xfrm>
            <a:custGeom>
              <a:avLst/>
              <a:gdLst>
                <a:gd name="T0" fmla="*/ 0 w 142"/>
                <a:gd name="T1" fmla="*/ 0 h 88"/>
                <a:gd name="T2" fmla="*/ 0 w 142"/>
                <a:gd name="T3" fmla="*/ 0 h 88"/>
                <a:gd name="T4" fmla="*/ 9 w 142"/>
                <a:gd name="T5" fmla="*/ 33 h 88"/>
                <a:gd name="T6" fmla="*/ 21 w 142"/>
                <a:gd name="T7" fmla="*/ 65 h 88"/>
                <a:gd name="T8" fmla="*/ 141 w 142"/>
                <a:gd name="T9" fmla="*/ 87 h 88"/>
                <a:gd name="T10" fmla="*/ 141 w 142"/>
                <a:gd name="T11" fmla="*/ 87 h 88"/>
                <a:gd name="T12" fmla="*/ 138 w 142"/>
                <a:gd name="T13" fmla="*/ 83 h 88"/>
                <a:gd name="T14" fmla="*/ 138 w 142"/>
                <a:gd name="T15" fmla="*/ 83 h 88"/>
                <a:gd name="T16" fmla="*/ 126 w 142"/>
                <a:gd name="T17" fmla="*/ 69 h 88"/>
                <a:gd name="T18" fmla="*/ 114 w 142"/>
                <a:gd name="T19" fmla="*/ 54 h 88"/>
                <a:gd name="T20" fmla="*/ 102 w 142"/>
                <a:gd name="T21" fmla="*/ 36 h 88"/>
                <a:gd name="T22" fmla="*/ 93 w 142"/>
                <a:gd name="T23" fmla="*/ 15 h 88"/>
                <a:gd name="T24" fmla="*/ 0 w 142"/>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88">
                  <a:moveTo>
                    <a:pt x="0" y="0"/>
                  </a:moveTo>
                  <a:lnTo>
                    <a:pt x="0" y="0"/>
                  </a:lnTo>
                  <a:lnTo>
                    <a:pt x="9" y="33"/>
                  </a:lnTo>
                  <a:lnTo>
                    <a:pt x="21" y="65"/>
                  </a:lnTo>
                  <a:lnTo>
                    <a:pt x="141" y="87"/>
                  </a:lnTo>
                  <a:lnTo>
                    <a:pt x="141" y="87"/>
                  </a:lnTo>
                  <a:lnTo>
                    <a:pt x="138" y="83"/>
                  </a:lnTo>
                  <a:lnTo>
                    <a:pt x="138" y="83"/>
                  </a:lnTo>
                  <a:lnTo>
                    <a:pt x="126" y="69"/>
                  </a:lnTo>
                  <a:lnTo>
                    <a:pt x="114" y="54"/>
                  </a:lnTo>
                  <a:lnTo>
                    <a:pt x="102" y="36"/>
                  </a:lnTo>
                  <a:lnTo>
                    <a:pt x="93"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3" name="Freeform 285"/>
            <p:cNvSpPr>
              <a:spLocks noChangeArrowheads="1"/>
            </p:cNvSpPr>
            <p:nvPr/>
          </p:nvSpPr>
          <p:spPr bwMode="auto">
            <a:xfrm>
              <a:off x="7613650" y="1284288"/>
              <a:ext cx="42863" cy="63500"/>
            </a:xfrm>
            <a:custGeom>
              <a:avLst/>
              <a:gdLst>
                <a:gd name="T0" fmla="*/ 117 w 118"/>
                <a:gd name="T1" fmla="*/ 120 h 175"/>
                <a:gd name="T2" fmla="*/ 42 w 118"/>
                <a:gd name="T3" fmla="*/ 168 h 175"/>
                <a:gd name="T4" fmla="*/ 42 w 118"/>
                <a:gd name="T5" fmla="*/ 168 h 175"/>
                <a:gd name="T6" fmla="*/ 45 w 118"/>
                <a:gd name="T7" fmla="*/ 174 h 175"/>
                <a:gd name="T8" fmla="*/ 117 w 118"/>
                <a:gd name="T9" fmla="*/ 123 h 175"/>
                <a:gd name="T10" fmla="*/ 117 w 118"/>
                <a:gd name="T11" fmla="*/ 123 h 175"/>
                <a:gd name="T12" fmla="*/ 117 w 118"/>
                <a:gd name="T13" fmla="*/ 120 h 175"/>
                <a:gd name="T14" fmla="*/ 0 w 118"/>
                <a:gd name="T15" fmla="*/ 0 h 175"/>
                <a:gd name="T16" fmla="*/ 3 w 118"/>
                <a:gd name="T17" fmla="*/ 108 h 175"/>
                <a:gd name="T18" fmla="*/ 3 w 118"/>
                <a:gd name="T19" fmla="*/ 108 h 175"/>
                <a:gd name="T20" fmla="*/ 6 w 118"/>
                <a:gd name="T21" fmla="*/ 111 h 175"/>
                <a:gd name="T22" fmla="*/ 3 w 118"/>
                <a:gd name="T23" fmla="*/ 3 h 175"/>
                <a:gd name="T24" fmla="*/ 3 w 118"/>
                <a:gd name="T25" fmla="*/ 3 h 175"/>
                <a:gd name="T26" fmla="*/ 0 w 118"/>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75">
                  <a:moveTo>
                    <a:pt x="117" y="120"/>
                  </a:moveTo>
                  <a:lnTo>
                    <a:pt x="42" y="168"/>
                  </a:lnTo>
                  <a:lnTo>
                    <a:pt x="42" y="168"/>
                  </a:lnTo>
                  <a:lnTo>
                    <a:pt x="45" y="174"/>
                  </a:lnTo>
                  <a:lnTo>
                    <a:pt x="117" y="123"/>
                  </a:lnTo>
                  <a:lnTo>
                    <a:pt x="117" y="123"/>
                  </a:lnTo>
                  <a:lnTo>
                    <a:pt x="117" y="120"/>
                  </a:lnTo>
                  <a:close/>
                  <a:moveTo>
                    <a:pt x="0" y="0"/>
                  </a:moveTo>
                  <a:lnTo>
                    <a:pt x="3" y="108"/>
                  </a:lnTo>
                  <a:lnTo>
                    <a:pt x="3" y="108"/>
                  </a:lnTo>
                  <a:lnTo>
                    <a:pt x="6" y="111"/>
                  </a:lnTo>
                  <a:lnTo>
                    <a:pt x="3" y="3"/>
                  </a:lnTo>
                  <a:lnTo>
                    <a:pt x="3"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4" name="Freeform 286"/>
            <p:cNvSpPr>
              <a:spLocks noChangeArrowheads="1"/>
            </p:cNvSpPr>
            <p:nvPr/>
          </p:nvSpPr>
          <p:spPr bwMode="auto">
            <a:xfrm>
              <a:off x="7627938" y="1327150"/>
              <a:ext cx="26987" cy="19050"/>
            </a:xfrm>
            <a:custGeom>
              <a:avLst/>
              <a:gdLst>
                <a:gd name="T0" fmla="*/ 75 w 76"/>
                <a:gd name="T1" fmla="*/ 0 h 55"/>
                <a:gd name="T2" fmla="*/ 0 w 76"/>
                <a:gd name="T3" fmla="*/ 48 h 55"/>
                <a:gd name="T4" fmla="*/ 0 w 76"/>
                <a:gd name="T5" fmla="*/ 48 h 55"/>
                <a:gd name="T6" fmla="*/ 3 w 76"/>
                <a:gd name="T7" fmla="*/ 54 h 55"/>
                <a:gd name="T8" fmla="*/ 75 w 76"/>
                <a:gd name="T9" fmla="*/ 3 h 55"/>
                <a:gd name="T10" fmla="*/ 75 w 76"/>
                <a:gd name="T11" fmla="*/ 3 h 55"/>
                <a:gd name="T12" fmla="*/ 75 w 7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6" h="55">
                  <a:moveTo>
                    <a:pt x="75" y="0"/>
                  </a:moveTo>
                  <a:lnTo>
                    <a:pt x="0" y="48"/>
                  </a:lnTo>
                  <a:lnTo>
                    <a:pt x="0" y="48"/>
                  </a:lnTo>
                  <a:lnTo>
                    <a:pt x="3" y="54"/>
                  </a:lnTo>
                  <a:lnTo>
                    <a:pt x="75" y="3"/>
                  </a:lnTo>
                  <a:lnTo>
                    <a:pt x="75" y="3"/>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5" name="Freeform 287"/>
            <p:cNvSpPr>
              <a:spLocks noChangeArrowheads="1"/>
            </p:cNvSpPr>
            <p:nvPr/>
          </p:nvSpPr>
          <p:spPr bwMode="auto">
            <a:xfrm>
              <a:off x="7613650" y="1284288"/>
              <a:ext cx="3175" cy="39687"/>
            </a:xfrm>
            <a:custGeom>
              <a:avLst/>
              <a:gdLst>
                <a:gd name="T0" fmla="*/ 0 w 7"/>
                <a:gd name="T1" fmla="*/ 0 h 112"/>
                <a:gd name="T2" fmla="*/ 3 w 7"/>
                <a:gd name="T3" fmla="*/ 108 h 112"/>
                <a:gd name="T4" fmla="*/ 3 w 7"/>
                <a:gd name="T5" fmla="*/ 108 h 112"/>
                <a:gd name="T6" fmla="*/ 6 w 7"/>
                <a:gd name="T7" fmla="*/ 111 h 112"/>
                <a:gd name="T8" fmla="*/ 3 w 7"/>
                <a:gd name="T9" fmla="*/ 3 h 112"/>
                <a:gd name="T10" fmla="*/ 3 w 7"/>
                <a:gd name="T11" fmla="*/ 3 h 112"/>
                <a:gd name="T12" fmla="*/ 0 w 7"/>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7" h="112">
                  <a:moveTo>
                    <a:pt x="0" y="0"/>
                  </a:moveTo>
                  <a:lnTo>
                    <a:pt x="3" y="108"/>
                  </a:lnTo>
                  <a:lnTo>
                    <a:pt x="3" y="108"/>
                  </a:lnTo>
                  <a:lnTo>
                    <a:pt x="6" y="111"/>
                  </a:lnTo>
                  <a:lnTo>
                    <a:pt x="3" y="3"/>
                  </a:lnTo>
                  <a:lnTo>
                    <a:pt x="3"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6" name="Freeform 288"/>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7" name="Freeform 289"/>
            <p:cNvSpPr>
              <a:spLocks noChangeArrowheads="1"/>
            </p:cNvSpPr>
            <p:nvPr/>
          </p:nvSpPr>
          <p:spPr bwMode="auto">
            <a:xfrm>
              <a:off x="7532688" y="1420812"/>
              <a:ext cx="15875" cy="20637"/>
            </a:xfrm>
            <a:custGeom>
              <a:avLst/>
              <a:gdLst>
                <a:gd name="T0" fmla="*/ 0 w 43"/>
                <a:gd name="T1" fmla="*/ 0 h 57"/>
                <a:gd name="T2" fmla="*/ 3 w 43"/>
                <a:gd name="T3" fmla="*/ 54 h 57"/>
                <a:gd name="T4" fmla="*/ 6 w 43"/>
                <a:gd name="T5" fmla="*/ 56 h 57"/>
                <a:gd name="T6" fmla="*/ 12 w 43"/>
                <a:gd name="T7" fmla="*/ 54 h 57"/>
                <a:gd name="T8" fmla="*/ 42 w 43"/>
                <a:gd name="T9" fmla="*/ 21 h 57"/>
                <a:gd name="T10" fmla="*/ 42 w 43"/>
                <a:gd name="T11" fmla="*/ 21 h 57"/>
                <a:gd name="T12" fmla="*/ 36 w 43"/>
                <a:gd name="T13" fmla="*/ 21 h 57"/>
                <a:gd name="T14" fmla="*/ 6 w 43"/>
                <a:gd name="T15" fmla="*/ 54 h 57"/>
                <a:gd name="T16" fmla="*/ 6 w 43"/>
                <a:gd name="T17" fmla="*/ 3 h 57"/>
                <a:gd name="T18" fmla="*/ 6 w 43"/>
                <a:gd name="T19" fmla="*/ 3 h 57"/>
                <a:gd name="T20" fmla="*/ 0 w 43"/>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7">
                  <a:moveTo>
                    <a:pt x="0" y="0"/>
                  </a:moveTo>
                  <a:lnTo>
                    <a:pt x="3" y="54"/>
                  </a:lnTo>
                  <a:lnTo>
                    <a:pt x="6" y="56"/>
                  </a:lnTo>
                  <a:lnTo>
                    <a:pt x="12" y="54"/>
                  </a:lnTo>
                  <a:lnTo>
                    <a:pt x="42" y="21"/>
                  </a:lnTo>
                  <a:lnTo>
                    <a:pt x="42" y="21"/>
                  </a:lnTo>
                  <a:lnTo>
                    <a:pt x="36" y="21"/>
                  </a:lnTo>
                  <a:lnTo>
                    <a:pt x="6" y="54"/>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8" name="Freeform 290"/>
            <p:cNvSpPr>
              <a:spLocks noChangeArrowheads="1"/>
            </p:cNvSpPr>
            <p:nvPr/>
          </p:nvSpPr>
          <p:spPr bwMode="auto">
            <a:xfrm>
              <a:off x="7477124" y="1289050"/>
              <a:ext cx="187325" cy="173038"/>
            </a:xfrm>
            <a:custGeom>
              <a:avLst/>
              <a:gdLst>
                <a:gd name="T0" fmla="*/ 165 w 520"/>
                <a:gd name="T1" fmla="*/ 425 h 480"/>
                <a:gd name="T2" fmla="*/ 159 w 520"/>
                <a:gd name="T3" fmla="*/ 428 h 480"/>
                <a:gd name="T4" fmla="*/ 159 w 520"/>
                <a:gd name="T5" fmla="*/ 434 h 480"/>
                <a:gd name="T6" fmla="*/ 186 w 520"/>
                <a:gd name="T7" fmla="*/ 479 h 480"/>
                <a:gd name="T8" fmla="*/ 186 w 520"/>
                <a:gd name="T9" fmla="*/ 479 h 480"/>
                <a:gd name="T10" fmla="*/ 192 w 520"/>
                <a:gd name="T11" fmla="*/ 479 h 480"/>
                <a:gd name="T12" fmla="*/ 162 w 520"/>
                <a:gd name="T13" fmla="*/ 428 h 480"/>
                <a:gd name="T14" fmla="*/ 351 w 520"/>
                <a:gd name="T15" fmla="*/ 470 h 480"/>
                <a:gd name="T16" fmla="*/ 351 w 520"/>
                <a:gd name="T17" fmla="*/ 470 h 480"/>
                <a:gd name="T18" fmla="*/ 360 w 520"/>
                <a:gd name="T19" fmla="*/ 467 h 480"/>
                <a:gd name="T20" fmla="*/ 165 w 520"/>
                <a:gd name="T21" fmla="*/ 425 h 480"/>
                <a:gd name="T22" fmla="*/ 45 w 520"/>
                <a:gd name="T23" fmla="*/ 383 h 480"/>
                <a:gd name="T24" fmla="*/ 45 w 520"/>
                <a:gd name="T25" fmla="*/ 383 h 480"/>
                <a:gd name="T26" fmla="*/ 51 w 520"/>
                <a:gd name="T27" fmla="*/ 390 h 480"/>
                <a:gd name="T28" fmla="*/ 153 w 520"/>
                <a:gd name="T29" fmla="*/ 428 h 480"/>
                <a:gd name="T30" fmla="*/ 132 w 520"/>
                <a:gd name="T31" fmla="*/ 455 h 480"/>
                <a:gd name="T32" fmla="*/ 132 w 520"/>
                <a:gd name="T33" fmla="*/ 455 h 480"/>
                <a:gd name="T34" fmla="*/ 135 w 520"/>
                <a:gd name="T35" fmla="*/ 458 h 480"/>
                <a:gd name="T36" fmla="*/ 156 w 520"/>
                <a:gd name="T37" fmla="*/ 431 h 480"/>
                <a:gd name="T38" fmla="*/ 156 w 520"/>
                <a:gd name="T39" fmla="*/ 425 h 480"/>
                <a:gd name="T40" fmla="*/ 159 w 520"/>
                <a:gd name="T41" fmla="*/ 425 h 480"/>
                <a:gd name="T42" fmla="*/ 156 w 520"/>
                <a:gd name="T43" fmla="*/ 423 h 480"/>
                <a:gd name="T44" fmla="*/ 45 w 520"/>
                <a:gd name="T45" fmla="*/ 383 h 480"/>
                <a:gd name="T46" fmla="*/ 519 w 520"/>
                <a:gd name="T47" fmla="*/ 246 h 480"/>
                <a:gd name="T48" fmla="*/ 447 w 520"/>
                <a:gd name="T49" fmla="*/ 332 h 480"/>
                <a:gd name="T50" fmla="*/ 450 w 520"/>
                <a:gd name="T51" fmla="*/ 339 h 480"/>
                <a:gd name="T52" fmla="*/ 444 w 520"/>
                <a:gd name="T53" fmla="*/ 339 h 480"/>
                <a:gd name="T54" fmla="*/ 450 w 520"/>
                <a:gd name="T55" fmla="*/ 344 h 480"/>
                <a:gd name="T56" fmla="*/ 474 w 520"/>
                <a:gd name="T57" fmla="*/ 374 h 480"/>
                <a:gd name="T58" fmla="*/ 474 w 520"/>
                <a:gd name="T59" fmla="*/ 374 h 480"/>
                <a:gd name="T60" fmla="*/ 477 w 520"/>
                <a:gd name="T61" fmla="*/ 369 h 480"/>
                <a:gd name="T62" fmla="*/ 459 w 520"/>
                <a:gd name="T63" fmla="*/ 347 h 480"/>
                <a:gd name="T64" fmla="*/ 450 w 520"/>
                <a:gd name="T65" fmla="*/ 336 h 480"/>
                <a:gd name="T66" fmla="*/ 519 w 520"/>
                <a:gd name="T67" fmla="*/ 255 h 480"/>
                <a:gd name="T68" fmla="*/ 519 w 520"/>
                <a:gd name="T69" fmla="*/ 255 h 480"/>
                <a:gd name="T70" fmla="*/ 519 w 520"/>
                <a:gd name="T71" fmla="*/ 246 h 480"/>
                <a:gd name="T72" fmla="*/ 105 w 520"/>
                <a:gd name="T73" fmla="*/ 132 h 480"/>
                <a:gd name="T74" fmla="*/ 3 w 520"/>
                <a:gd name="T75" fmla="*/ 147 h 480"/>
                <a:gd name="T76" fmla="*/ 3 w 520"/>
                <a:gd name="T77" fmla="*/ 147 h 480"/>
                <a:gd name="T78" fmla="*/ 0 w 520"/>
                <a:gd name="T79" fmla="*/ 153 h 480"/>
                <a:gd name="T80" fmla="*/ 102 w 520"/>
                <a:gd name="T81" fmla="*/ 135 h 480"/>
                <a:gd name="T82" fmla="*/ 102 w 520"/>
                <a:gd name="T83" fmla="*/ 135 h 480"/>
                <a:gd name="T84" fmla="*/ 105 w 520"/>
                <a:gd name="T85" fmla="*/ 132 h 480"/>
                <a:gd name="T86" fmla="*/ 117 w 520"/>
                <a:gd name="T87" fmla="*/ 0 h 480"/>
                <a:gd name="T88" fmla="*/ 117 w 520"/>
                <a:gd name="T89" fmla="*/ 0 h 480"/>
                <a:gd name="T90" fmla="*/ 111 w 520"/>
                <a:gd name="T91" fmla="*/ 3 h 480"/>
                <a:gd name="T92" fmla="*/ 138 w 520"/>
                <a:gd name="T93" fmla="*/ 93 h 480"/>
                <a:gd name="T94" fmla="*/ 138 w 520"/>
                <a:gd name="T95" fmla="*/ 93 h 480"/>
                <a:gd name="T96" fmla="*/ 141 w 520"/>
                <a:gd name="T97" fmla="*/ 90 h 480"/>
                <a:gd name="T98" fmla="*/ 117 w 520"/>
                <a:gd name="T9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0" h="480">
                  <a:moveTo>
                    <a:pt x="165" y="425"/>
                  </a:moveTo>
                  <a:lnTo>
                    <a:pt x="159" y="428"/>
                  </a:lnTo>
                  <a:lnTo>
                    <a:pt x="159" y="434"/>
                  </a:lnTo>
                  <a:lnTo>
                    <a:pt x="186" y="479"/>
                  </a:lnTo>
                  <a:lnTo>
                    <a:pt x="186" y="479"/>
                  </a:lnTo>
                  <a:lnTo>
                    <a:pt x="192" y="479"/>
                  </a:lnTo>
                  <a:lnTo>
                    <a:pt x="162" y="428"/>
                  </a:lnTo>
                  <a:lnTo>
                    <a:pt x="351" y="470"/>
                  </a:lnTo>
                  <a:lnTo>
                    <a:pt x="351" y="470"/>
                  </a:lnTo>
                  <a:lnTo>
                    <a:pt x="360" y="467"/>
                  </a:lnTo>
                  <a:lnTo>
                    <a:pt x="165" y="425"/>
                  </a:lnTo>
                  <a:close/>
                  <a:moveTo>
                    <a:pt x="45" y="383"/>
                  </a:moveTo>
                  <a:lnTo>
                    <a:pt x="45" y="383"/>
                  </a:lnTo>
                  <a:lnTo>
                    <a:pt x="51" y="390"/>
                  </a:lnTo>
                  <a:lnTo>
                    <a:pt x="153" y="428"/>
                  </a:lnTo>
                  <a:lnTo>
                    <a:pt x="132" y="455"/>
                  </a:lnTo>
                  <a:lnTo>
                    <a:pt x="132" y="455"/>
                  </a:lnTo>
                  <a:lnTo>
                    <a:pt x="135" y="458"/>
                  </a:lnTo>
                  <a:lnTo>
                    <a:pt x="156" y="431"/>
                  </a:lnTo>
                  <a:lnTo>
                    <a:pt x="156" y="425"/>
                  </a:lnTo>
                  <a:lnTo>
                    <a:pt x="159" y="425"/>
                  </a:lnTo>
                  <a:lnTo>
                    <a:pt x="156" y="423"/>
                  </a:lnTo>
                  <a:lnTo>
                    <a:pt x="45" y="383"/>
                  </a:lnTo>
                  <a:close/>
                  <a:moveTo>
                    <a:pt x="519" y="246"/>
                  </a:moveTo>
                  <a:lnTo>
                    <a:pt x="447" y="332"/>
                  </a:lnTo>
                  <a:lnTo>
                    <a:pt x="450" y="339"/>
                  </a:lnTo>
                  <a:lnTo>
                    <a:pt x="444" y="339"/>
                  </a:lnTo>
                  <a:lnTo>
                    <a:pt x="450" y="344"/>
                  </a:lnTo>
                  <a:lnTo>
                    <a:pt x="474" y="374"/>
                  </a:lnTo>
                  <a:lnTo>
                    <a:pt x="474" y="374"/>
                  </a:lnTo>
                  <a:lnTo>
                    <a:pt x="477" y="369"/>
                  </a:lnTo>
                  <a:lnTo>
                    <a:pt x="459" y="347"/>
                  </a:lnTo>
                  <a:lnTo>
                    <a:pt x="450" y="336"/>
                  </a:lnTo>
                  <a:lnTo>
                    <a:pt x="519" y="255"/>
                  </a:lnTo>
                  <a:lnTo>
                    <a:pt x="519" y="255"/>
                  </a:lnTo>
                  <a:lnTo>
                    <a:pt x="519" y="246"/>
                  </a:lnTo>
                  <a:close/>
                  <a:moveTo>
                    <a:pt x="105" y="132"/>
                  </a:moveTo>
                  <a:lnTo>
                    <a:pt x="3" y="147"/>
                  </a:lnTo>
                  <a:lnTo>
                    <a:pt x="3" y="147"/>
                  </a:lnTo>
                  <a:lnTo>
                    <a:pt x="0" y="153"/>
                  </a:lnTo>
                  <a:lnTo>
                    <a:pt x="102" y="135"/>
                  </a:lnTo>
                  <a:lnTo>
                    <a:pt x="102" y="135"/>
                  </a:lnTo>
                  <a:lnTo>
                    <a:pt x="105" y="132"/>
                  </a:lnTo>
                  <a:close/>
                  <a:moveTo>
                    <a:pt x="117" y="0"/>
                  </a:moveTo>
                  <a:lnTo>
                    <a:pt x="117" y="0"/>
                  </a:lnTo>
                  <a:lnTo>
                    <a:pt x="111" y="3"/>
                  </a:lnTo>
                  <a:lnTo>
                    <a:pt x="138" y="93"/>
                  </a:lnTo>
                  <a:lnTo>
                    <a:pt x="138" y="93"/>
                  </a:lnTo>
                  <a:lnTo>
                    <a:pt x="141" y="90"/>
                  </a:lnTo>
                  <a:lnTo>
                    <a:pt x="11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9" name="Freeform 291"/>
            <p:cNvSpPr>
              <a:spLocks noChangeArrowheads="1"/>
            </p:cNvSpPr>
            <p:nvPr/>
          </p:nvSpPr>
          <p:spPr bwMode="auto">
            <a:xfrm>
              <a:off x="7534274" y="1441450"/>
              <a:ext cx="73025" cy="19050"/>
            </a:xfrm>
            <a:custGeom>
              <a:avLst/>
              <a:gdLst>
                <a:gd name="T0" fmla="*/ 6 w 202"/>
                <a:gd name="T1" fmla="*/ 0 h 55"/>
                <a:gd name="T2" fmla="*/ 0 w 202"/>
                <a:gd name="T3" fmla="*/ 3 h 55"/>
                <a:gd name="T4" fmla="*/ 0 w 202"/>
                <a:gd name="T5" fmla="*/ 9 h 55"/>
                <a:gd name="T6" fmla="*/ 27 w 202"/>
                <a:gd name="T7" fmla="*/ 54 h 55"/>
                <a:gd name="T8" fmla="*/ 27 w 202"/>
                <a:gd name="T9" fmla="*/ 54 h 55"/>
                <a:gd name="T10" fmla="*/ 33 w 202"/>
                <a:gd name="T11" fmla="*/ 54 h 55"/>
                <a:gd name="T12" fmla="*/ 3 w 202"/>
                <a:gd name="T13" fmla="*/ 3 h 55"/>
                <a:gd name="T14" fmla="*/ 192 w 202"/>
                <a:gd name="T15" fmla="*/ 45 h 55"/>
                <a:gd name="T16" fmla="*/ 192 w 202"/>
                <a:gd name="T17" fmla="*/ 45 h 55"/>
                <a:gd name="T18" fmla="*/ 201 w 202"/>
                <a:gd name="T19" fmla="*/ 42 h 55"/>
                <a:gd name="T20" fmla="*/ 6 w 202"/>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55">
                  <a:moveTo>
                    <a:pt x="6" y="0"/>
                  </a:moveTo>
                  <a:lnTo>
                    <a:pt x="0" y="3"/>
                  </a:lnTo>
                  <a:lnTo>
                    <a:pt x="0" y="9"/>
                  </a:lnTo>
                  <a:lnTo>
                    <a:pt x="27" y="54"/>
                  </a:lnTo>
                  <a:lnTo>
                    <a:pt x="27" y="54"/>
                  </a:lnTo>
                  <a:lnTo>
                    <a:pt x="33" y="54"/>
                  </a:lnTo>
                  <a:lnTo>
                    <a:pt x="3" y="3"/>
                  </a:lnTo>
                  <a:lnTo>
                    <a:pt x="192" y="45"/>
                  </a:lnTo>
                  <a:lnTo>
                    <a:pt x="192" y="45"/>
                  </a:lnTo>
                  <a:lnTo>
                    <a:pt x="201" y="4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0" name="Freeform 292"/>
            <p:cNvSpPr>
              <a:spLocks noChangeArrowheads="1"/>
            </p:cNvSpPr>
            <p:nvPr/>
          </p:nvSpPr>
          <p:spPr bwMode="auto">
            <a:xfrm>
              <a:off x="7493000" y="1425575"/>
              <a:ext cx="41275" cy="26988"/>
            </a:xfrm>
            <a:custGeom>
              <a:avLst/>
              <a:gdLst>
                <a:gd name="T0" fmla="*/ 0 w 115"/>
                <a:gd name="T1" fmla="*/ 0 h 76"/>
                <a:gd name="T2" fmla="*/ 0 w 115"/>
                <a:gd name="T3" fmla="*/ 0 h 76"/>
                <a:gd name="T4" fmla="*/ 6 w 115"/>
                <a:gd name="T5" fmla="*/ 7 h 76"/>
                <a:gd name="T6" fmla="*/ 108 w 115"/>
                <a:gd name="T7" fmla="*/ 45 h 76"/>
                <a:gd name="T8" fmla="*/ 87 w 115"/>
                <a:gd name="T9" fmla="*/ 72 h 76"/>
                <a:gd name="T10" fmla="*/ 87 w 115"/>
                <a:gd name="T11" fmla="*/ 72 h 76"/>
                <a:gd name="T12" fmla="*/ 90 w 115"/>
                <a:gd name="T13" fmla="*/ 75 h 76"/>
                <a:gd name="T14" fmla="*/ 111 w 115"/>
                <a:gd name="T15" fmla="*/ 48 h 76"/>
                <a:gd name="T16" fmla="*/ 111 w 115"/>
                <a:gd name="T17" fmla="*/ 42 h 76"/>
                <a:gd name="T18" fmla="*/ 114 w 115"/>
                <a:gd name="T19" fmla="*/ 42 h 76"/>
                <a:gd name="T20" fmla="*/ 111 w 115"/>
                <a:gd name="T21" fmla="*/ 40 h 76"/>
                <a:gd name="T22" fmla="*/ 0 w 115"/>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76">
                  <a:moveTo>
                    <a:pt x="0" y="0"/>
                  </a:moveTo>
                  <a:lnTo>
                    <a:pt x="0" y="0"/>
                  </a:lnTo>
                  <a:lnTo>
                    <a:pt x="6" y="7"/>
                  </a:lnTo>
                  <a:lnTo>
                    <a:pt x="108" y="45"/>
                  </a:lnTo>
                  <a:lnTo>
                    <a:pt x="87" y="72"/>
                  </a:lnTo>
                  <a:lnTo>
                    <a:pt x="87" y="72"/>
                  </a:lnTo>
                  <a:lnTo>
                    <a:pt x="90" y="75"/>
                  </a:lnTo>
                  <a:lnTo>
                    <a:pt x="111" y="48"/>
                  </a:lnTo>
                  <a:lnTo>
                    <a:pt x="111" y="42"/>
                  </a:lnTo>
                  <a:lnTo>
                    <a:pt x="114" y="42"/>
                  </a:lnTo>
                  <a:lnTo>
                    <a:pt x="111" y="4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1" name="Freeform 293"/>
            <p:cNvSpPr>
              <a:spLocks noChangeArrowheads="1"/>
            </p:cNvSpPr>
            <p:nvPr/>
          </p:nvSpPr>
          <p:spPr bwMode="auto">
            <a:xfrm>
              <a:off x="7637462" y="1376363"/>
              <a:ext cx="26987" cy="46037"/>
            </a:xfrm>
            <a:custGeom>
              <a:avLst/>
              <a:gdLst>
                <a:gd name="T0" fmla="*/ 75 w 76"/>
                <a:gd name="T1" fmla="*/ 0 h 129"/>
                <a:gd name="T2" fmla="*/ 3 w 76"/>
                <a:gd name="T3" fmla="*/ 86 h 129"/>
                <a:gd name="T4" fmla="*/ 6 w 76"/>
                <a:gd name="T5" fmla="*/ 93 h 129"/>
                <a:gd name="T6" fmla="*/ 0 w 76"/>
                <a:gd name="T7" fmla="*/ 93 h 129"/>
                <a:gd name="T8" fmla="*/ 6 w 76"/>
                <a:gd name="T9" fmla="*/ 98 h 129"/>
                <a:gd name="T10" fmla="*/ 30 w 76"/>
                <a:gd name="T11" fmla="*/ 128 h 129"/>
                <a:gd name="T12" fmla="*/ 30 w 76"/>
                <a:gd name="T13" fmla="*/ 128 h 129"/>
                <a:gd name="T14" fmla="*/ 33 w 76"/>
                <a:gd name="T15" fmla="*/ 123 h 129"/>
                <a:gd name="T16" fmla="*/ 15 w 76"/>
                <a:gd name="T17" fmla="*/ 101 h 129"/>
                <a:gd name="T18" fmla="*/ 6 w 76"/>
                <a:gd name="T19" fmla="*/ 90 h 129"/>
                <a:gd name="T20" fmla="*/ 75 w 76"/>
                <a:gd name="T21" fmla="*/ 9 h 129"/>
                <a:gd name="T22" fmla="*/ 75 w 76"/>
                <a:gd name="T23" fmla="*/ 9 h 129"/>
                <a:gd name="T24" fmla="*/ 75 w 76"/>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29">
                  <a:moveTo>
                    <a:pt x="75" y="0"/>
                  </a:moveTo>
                  <a:lnTo>
                    <a:pt x="3" y="86"/>
                  </a:lnTo>
                  <a:lnTo>
                    <a:pt x="6" y="93"/>
                  </a:lnTo>
                  <a:lnTo>
                    <a:pt x="0" y="93"/>
                  </a:lnTo>
                  <a:lnTo>
                    <a:pt x="6" y="98"/>
                  </a:lnTo>
                  <a:lnTo>
                    <a:pt x="30" y="128"/>
                  </a:lnTo>
                  <a:lnTo>
                    <a:pt x="30" y="128"/>
                  </a:lnTo>
                  <a:lnTo>
                    <a:pt x="33" y="123"/>
                  </a:lnTo>
                  <a:lnTo>
                    <a:pt x="15" y="101"/>
                  </a:lnTo>
                  <a:lnTo>
                    <a:pt x="6" y="90"/>
                  </a:lnTo>
                  <a:lnTo>
                    <a:pt x="75" y="9"/>
                  </a:lnTo>
                  <a:lnTo>
                    <a:pt x="75" y="9"/>
                  </a:lnTo>
                  <a:lnTo>
                    <a:pt x="7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2" name="Freeform 294"/>
            <p:cNvSpPr>
              <a:spLocks noChangeArrowheads="1"/>
            </p:cNvSpPr>
            <p:nvPr/>
          </p:nvSpPr>
          <p:spPr bwMode="auto">
            <a:xfrm>
              <a:off x="7477125" y="1336674"/>
              <a:ext cx="38100" cy="7938"/>
            </a:xfrm>
            <a:custGeom>
              <a:avLst/>
              <a:gdLst>
                <a:gd name="T0" fmla="*/ 105 w 106"/>
                <a:gd name="T1" fmla="*/ 0 h 22"/>
                <a:gd name="T2" fmla="*/ 3 w 106"/>
                <a:gd name="T3" fmla="*/ 15 h 22"/>
                <a:gd name="T4" fmla="*/ 3 w 106"/>
                <a:gd name="T5" fmla="*/ 15 h 22"/>
                <a:gd name="T6" fmla="*/ 0 w 106"/>
                <a:gd name="T7" fmla="*/ 21 h 22"/>
                <a:gd name="T8" fmla="*/ 102 w 106"/>
                <a:gd name="T9" fmla="*/ 3 h 22"/>
                <a:gd name="T10" fmla="*/ 102 w 106"/>
                <a:gd name="T11" fmla="*/ 3 h 22"/>
                <a:gd name="T12" fmla="*/ 105 w 10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6" h="22">
                  <a:moveTo>
                    <a:pt x="105" y="0"/>
                  </a:moveTo>
                  <a:lnTo>
                    <a:pt x="3" y="15"/>
                  </a:lnTo>
                  <a:lnTo>
                    <a:pt x="3" y="15"/>
                  </a:lnTo>
                  <a:lnTo>
                    <a:pt x="0" y="21"/>
                  </a:lnTo>
                  <a:lnTo>
                    <a:pt x="102" y="3"/>
                  </a:lnTo>
                  <a:lnTo>
                    <a:pt x="102" y="3"/>
                  </a:lnTo>
                  <a:lnTo>
                    <a:pt x="10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3" name="Freeform 295"/>
            <p:cNvSpPr>
              <a:spLocks noChangeArrowheads="1"/>
            </p:cNvSpPr>
            <p:nvPr/>
          </p:nvSpPr>
          <p:spPr bwMode="auto">
            <a:xfrm>
              <a:off x="7516813" y="1289050"/>
              <a:ext cx="11111" cy="33338"/>
            </a:xfrm>
            <a:custGeom>
              <a:avLst/>
              <a:gdLst>
                <a:gd name="T0" fmla="*/ 6 w 31"/>
                <a:gd name="T1" fmla="*/ 0 h 94"/>
                <a:gd name="T2" fmla="*/ 6 w 31"/>
                <a:gd name="T3" fmla="*/ 0 h 94"/>
                <a:gd name="T4" fmla="*/ 0 w 31"/>
                <a:gd name="T5" fmla="*/ 3 h 94"/>
                <a:gd name="T6" fmla="*/ 27 w 31"/>
                <a:gd name="T7" fmla="*/ 93 h 94"/>
                <a:gd name="T8" fmla="*/ 27 w 31"/>
                <a:gd name="T9" fmla="*/ 93 h 94"/>
                <a:gd name="T10" fmla="*/ 30 w 31"/>
                <a:gd name="T11" fmla="*/ 90 h 94"/>
                <a:gd name="T12" fmla="*/ 6 w 31"/>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31" h="94">
                  <a:moveTo>
                    <a:pt x="6" y="0"/>
                  </a:moveTo>
                  <a:lnTo>
                    <a:pt x="6" y="0"/>
                  </a:lnTo>
                  <a:lnTo>
                    <a:pt x="0" y="3"/>
                  </a:lnTo>
                  <a:lnTo>
                    <a:pt x="27" y="93"/>
                  </a:lnTo>
                  <a:lnTo>
                    <a:pt x="27" y="93"/>
                  </a:lnTo>
                  <a:lnTo>
                    <a:pt x="30" y="90"/>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4" name="Freeform 296"/>
            <p:cNvSpPr>
              <a:spLocks noChangeArrowheads="1"/>
            </p:cNvSpPr>
            <p:nvPr/>
          </p:nvSpPr>
          <p:spPr bwMode="auto">
            <a:xfrm>
              <a:off x="7475537" y="1273174"/>
              <a:ext cx="174625" cy="184150"/>
            </a:xfrm>
            <a:custGeom>
              <a:avLst/>
              <a:gdLst>
                <a:gd name="T0" fmla="*/ 240 w 484"/>
                <a:gd name="T1" fmla="*/ 440 h 513"/>
                <a:gd name="T2" fmla="*/ 171 w 484"/>
                <a:gd name="T3" fmla="*/ 465 h 513"/>
                <a:gd name="T4" fmla="*/ 165 w 484"/>
                <a:gd name="T5" fmla="*/ 467 h 513"/>
                <a:gd name="T6" fmla="*/ 162 w 484"/>
                <a:gd name="T7" fmla="*/ 467 h 513"/>
                <a:gd name="T8" fmla="*/ 162 w 484"/>
                <a:gd name="T9" fmla="*/ 473 h 513"/>
                <a:gd name="T10" fmla="*/ 159 w 484"/>
                <a:gd name="T11" fmla="*/ 509 h 513"/>
                <a:gd name="T12" fmla="*/ 159 w 484"/>
                <a:gd name="T13" fmla="*/ 509 h 513"/>
                <a:gd name="T14" fmla="*/ 165 w 484"/>
                <a:gd name="T15" fmla="*/ 512 h 513"/>
                <a:gd name="T16" fmla="*/ 165 w 484"/>
                <a:gd name="T17" fmla="*/ 476 h 513"/>
                <a:gd name="T18" fmla="*/ 165 w 484"/>
                <a:gd name="T19" fmla="*/ 470 h 513"/>
                <a:gd name="T20" fmla="*/ 171 w 484"/>
                <a:gd name="T21" fmla="*/ 467 h 513"/>
                <a:gd name="T22" fmla="*/ 252 w 484"/>
                <a:gd name="T23" fmla="*/ 443 h 513"/>
                <a:gd name="T24" fmla="*/ 252 w 484"/>
                <a:gd name="T25" fmla="*/ 443 h 513"/>
                <a:gd name="T26" fmla="*/ 240 w 484"/>
                <a:gd name="T27" fmla="*/ 440 h 513"/>
                <a:gd name="T28" fmla="*/ 432 w 484"/>
                <a:gd name="T29" fmla="*/ 320 h 513"/>
                <a:gd name="T30" fmla="*/ 432 w 484"/>
                <a:gd name="T31" fmla="*/ 320 h 513"/>
                <a:gd name="T32" fmla="*/ 429 w 484"/>
                <a:gd name="T33" fmla="*/ 327 h 513"/>
                <a:gd name="T34" fmla="*/ 450 w 484"/>
                <a:gd name="T35" fmla="*/ 378 h 513"/>
                <a:gd name="T36" fmla="*/ 429 w 484"/>
                <a:gd name="T37" fmla="*/ 383 h 513"/>
                <a:gd name="T38" fmla="*/ 381 w 484"/>
                <a:gd name="T39" fmla="*/ 398 h 513"/>
                <a:gd name="T40" fmla="*/ 381 w 484"/>
                <a:gd name="T41" fmla="*/ 398 h 513"/>
                <a:gd name="T42" fmla="*/ 372 w 484"/>
                <a:gd name="T43" fmla="*/ 404 h 513"/>
                <a:gd name="T44" fmla="*/ 438 w 484"/>
                <a:gd name="T45" fmla="*/ 383 h 513"/>
                <a:gd name="T46" fmla="*/ 450 w 484"/>
                <a:gd name="T47" fmla="*/ 381 h 513"/>
                <a:gd name="T48" fmla="*/ 456 w 484"/>
                <a:gd name="T49" fmla="*/ 381 h 513"/>
                <a:gd name="T50" fmla="*/ 453 w 484"/>
                <a:gd name="T51" fmla="*/ 374 h 513"/>
                <a:gd name="T52" fmla="*/ 432 w 484"/>
                <a:gd name="T53" fmla="*/ 320 h 513"/>
                <a:gd name="T54" fmla="*/ 102 w 484"/>
                <a:gd name="T55" fmla="*/ 189 h 513"/>
                <a:gd name="T56" fmla="*/ 0 w 484"/>
                <a:gd name="T57" fmla="*/ 231 h 513"/>
                <a:gd name="T58" fmla="*/ 0 w 484"/>
                <a:gd name="T59" fmla="*/ 231 h 513"/>
                <a:gd name="T60" fmla="*/ 0 w 484"/>
                <a:gd name="T61" fmla="*/ 237 h 513"/>
                <a:gd name="T62" fmla="*/ 99 w 484"/>
                <a:gd name="T63" fmla="*/ 195 h 513"/>
                <a:gd name="T64" fmla="*/ 99 w 484"/>
                <a:gd name="T65" fmla="*/ 195 h 513"/>
                <a:gd name="T66" fmla="*/ 102 w 484"/>
                <a:gd name="T67" fmla="*/ 189 h 513"/>
                <a:gd name="T68" fmla="*/ 483 w 484"/>
                <a:gd name="T69" fmla="*/ 117 h 513"/>
                <a:gd name="T70" fmla="*/ 423 w 484"/>
                <a:gd name="T71" fmla="*/ 186 h 513"/>
                <a:gd name="T72" fmla="*/ 423 w 484"/>
                <a:gd name="T73" fmla="*/ 186 h 513"/>
                <a:gd name="T74" fmla="*/ 423 w 484"/>
                <a:gd name="T75" fmla="*/ 192 h 513"/>
                <a:gd name="T76" fmla="*/ 483 w 484"/>
                <a:gd name="T77" fmla="*/ 120 h 513"/>
                <a:gd name="T78" fmla="*/ 483 w 484"/>
                <a:gd name="T79" fmla="*/ 120 h 513"/>
                <a:gd name="T80" fmla="*/ 483 w 484"/>
                <a:gd name="T81" fmla="*/ 117 h 513"/>
                <a:gd name="T82" fmla="*/ 267 w 484"/>
                <a:gd name="T83" fmla="*/ 0 h 513"/>
                <a:gd name="T84" fmla="*/ 201 w 484"/>
                <a:gd name="T85" fmla="*/ 99 h 513"/>
                <a:gd name="T86" fmla="*/ 201 w 484"/>
                <a:gd name="T87" fmla="*/ 99 h 513"/>
                <a:gd name="T88" fmla="*/ 207 w 484"/>
                <a:gd name="T89" fmla="*/ 96 h 513"/>
                <a:gd name="T90" fmla="*/ 273 w 484"/>
                <a:gd name="T91" fmla="*/ 0 h 513"/>
                <a:gd name="T92" fmla="*/ 273 w 484"/>
                <a:gd name="T93" fmla="*/ 0 h 513"/>
                <a:gd name="T94" fmla="*/ 267 w 484"/>
                <a:gd name="T9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513">
                  <a:moveTo>
                    <a:pt x="240" y="440"/>
                  </a:moveTo>
                  <a:lnTo>
                    <a:pt x="171" y="465"/>
                  </a:lnTo>
                  <a:lnTo>
                    <a:pt x="165" y="467"/>
                  </a:lnTo>
                  <a:lnTo>
                    <a:pt x="162" y="467"/>
                  </a:lnTo>
                  <a:lnTo>
                    <a:pt x="162" y="473"/>
                  </a:lnTo>
                  <a:lnTo>
                    <a:pt x="159" y="509"/>
                  </a:lnTo>
                  <a:lnTo>
                    <a:pt x="159" y="509"/>
                  </a:lnTo>
                  <a:lnTo>
                    <a:pt x="165" y="512"/>
                  </a:lnTo>
                  <a:lnTo>
                    <a:pt x="165" y="476"/>
                  </a:lnTo>
                  <a:lnTo>
                    <a:pt x="165" y="470"/>
                  </a:lnTo>
                  <a:lnTo>
                    <a:pt x="171" y="467"/>
                  </a:lnTo>
                  <a:lnTo>
                    <a:pt x="252" y="443"/>
                  </a:lnTo>
                  <a:lnTo>
                    <a:pt x="252" y="443"/>
                  </a:lnTo>
                  <a:lnTo>
                    <a:pt x="240" y="440"/>
                  </a:lnTo>
                  <a:close/>
                  <a:moveTo>
                    <a:pt x="432" y="320"/>
                  </a:moveTo>
                  <a:lnTo>
                    <a:pt x="432" y="320"/>
                  </a:lnTo>
                  <a:lnTo>
                    <a:pt x="429" y="327"/>
                  </a:lnTo>
                  <a:lnTo>
                    <a:pt x="450" y="378"/>
                  </a:lnTo>
                  <a:lnTo>
                    <a:pt x="429" y="383"/>
                  </a:lnTo>
                  <a:lnTo>
                    <a:pt x="381" y="398"/>
                  </a:lnTo>
                  <a:lnTo>
                    <a:pt x="381" y="398"/>
                  </a:lnTo>
                  <a:lnTo>
                    <a:pt x="372" y="404"/>
                  </a:lnTo>
                  <a:lnTo>
                    <a:pt x="438" y="383"/>
                  </a:lnTo>
                  <a:lnTo>
                    <a:pt x="450" y="381"/>
                  </a:lnTo>
                  <a:lnTo>
                    <a:pt x="456" y="381"/>
                  </a:lnTo>
                  <a:lnTo>
                    <a:pt x="453" y="374"/>
                  </a:lnTo>
                  <a:lnTo>
                    <a:pt x="432" y="320"/>
                  </a:lnTo>
                  <a:close/>
                  <a:moveTo>
                    <a:pt x="102" y="189"/>
                  </a:moveTo>
                  <a:lnTo>
                    <a:pt x="0" y="231"/>
                  </a:lnTo>
                  <a:lnTo>
                    <a:pt x="0" y="231"/>
                  </a:lnTo>
                  <a:lnTo>
                    <a:pt x="0" y="237"/>
                  </a:lnTo>
                  <a:lnTo>
                    <a:pt x="99" y="195"/>
                  </a:lnTo>
                  <a:lnTo>
                    <a:pt x="99" y="195"/>
                  </a:lnTo>
                  <a:lnTo>
                    <a:pt x="102" y="189"/>
                  </a:lnTo>
                  <a:close/>
                  <a:moveTo>
                    <a:pt x="483" y="117"/>
                  </a:moveTo>
                  <a:lnTo>
                    <a:pt x="423" y="186"/>
                  </a:lnTo>
                  <a:lnTo>
                    <a:pt x="423" y="186"/>
                  </a:lnTo>
                  <a:lnTo>
                    <a:pt x="423" y="192"/>
                  </a:lnTo>
                  <a:lnTo>
                    <a:pt x="483" y="120"/>
                  </a:lnTo>
                  <a:lnTo>
                    <a:pt x="483" y="120"/>
                  </a:lnTo>
                  <a:lnTo>
                    <a:pt x="483" y="117"/>
                  </a:lnTo>
                  <a:close/>
                  <a:moveTo>
                    <a:pt x="267" y="0"/>
                  </a:moveTo>
                  <a:lnTo>
                    <a:pt x="201" y="99"/>
                  </a:lnTo>
                  <a:lnTo>
                    <a:pt x="201" y="99"/>
                  </a:lnTo>
                  <a:lnTo>
                    <a:pt x="207" y="96"/>
                  </a:lnTo>
                  <a:lnTo>
                    <a:pt x="273" y="0"/>
                  </a:lnTo>
                  <a:lnTo>
                    <a:pt x="273" y="0"/>
                  </a:lnTo>
                  <a:lnTo>
                    <a:pt x="26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5" name="Freeform 297"/>
            <p:cNvSpPr>
              <a:spLocks noChangeArrowheads="1"/>
            </p:cNvSpPr>
            <p:nvPr/>
          </p:nvSpPr>
          <p:spPr bwMode="auto">
            <a:xfrm>
              <a:off x="7532688" y="1431925"/>
              <a:ext cx="33337" cy="26988"/>
            </a:xfrm>
            <a:custGeom>
              <a:avLst/>
              <a:gdLst>
                <a:gd name="T0" fmla="*/ 81 w 94"/>
                <a:gd name="T1" fmla="*/ 0 h 73"/>
                <a:gd name="T2" fmla="*/ 12 w 94"/>
                <a:gd name="T3" fmla="*/ 25 h 73"/>
                <a:gd name="T4" fmla="*/ 6 w 94"/>
                <a:gd name="T5" fmla="*/ 27 h 73"/>
                <a:gd name="T6" fmla="*/ 3 w 94"/>
                <a:gd name="T7" fmla="*/ 27 h 73"/>
                <a:gd name="T8" fmla="*/ 3 w 94"/>
                <a:gd name="T9" fmla="*/ 33 h 73"/>
                <a:gd name="T10" fmla="*/ 0 w 94"/>
                <a:gd name="T11" fmla="*/ 69 h 73"/>
                <a:gd name="T12" fmla="*/ 0 w 94"/>
                <a:gd name="T13" fmla="*/ 69 h 73"/>
                <a:gd name="T14" fmla="*/ 6 w 94"/>
                <a:gd name="T15" fmla="*/ 72 h 73"/>
                <a:gd name="T16" fmla="*/ 6 w 94"/>
                <a:gd name="T17" fmla="*/ 36 h 73"/>
                <a:gd name="T18" fmla="*/ 6 w 94"/>
                <a:gd name="T19" fmla="*/ 30 h 73"/>
                <a:gd name="T20" fmla="*/ 12 w 94"/>
                <a:gd name="T21" fmla="*/ 27 h 73"/>
                <a:gd name="T22" fmla="*/ 93 w 94"/>
                <a:gd name="T23" fmla="*/ 3 h 73"/>
                <a:gd name="T24" fmla="*/ 93 w 94"/>
                <a:gd name="T25" fmla="*/ 3 h 73"/>
                <a:gd name="T26" fmla="*/ 81 w 94"/>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3">
                  <a:moveTo>
                    <a:pt x="81" y="0"/>
                  </a:moveTo>
                  <a:lnTo>
                    <a:pt x="12" y="25"/>
                  </a:lnTo>
                  <a:lnTo>
                    <a:pt x="6" y="27"/>
                  </a:lnTo>
                  <a:lnTo>
                    <a:pt x="3" y="27"/>
                  </a:lnTo>
                  <a:lnTo>
                    <a:pt x="3" y="33"/>
                  </a:lnTo>
                  <a:lnTo>
                    <a:pt x="0" y="69"/>
                  </a:lnTo>
                  <a:lnTo>
                    <a:pt x="0" y="69"/>
                  </a:lnTo>
                  <a:lnTo>
                    <a:pt x="6" y="72"/>
                  </a:lnTo>
                  <a:lnTo>
                    <a:pt x="6" y="36"/>
                  </a:lnTo>
                  <a:lnTo>
                    <a:pt x="6" y="30"/>
                  </a:lnTo>
                  <a:lnTo>
                    <a:pt x="12" y="27"/>
                  </a:lnTo>
                  <a:lnTo>
                    <a:pt x="93" y="3"/>
                  </a:lnTo>
                  <a:lnTo>
                    <a:pt x="93" y="3"/>
                  </a:lnTo>
                  <a:lnTo>
                    <a:pt x="8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6" name="Freeform 298"/>
            <p:cNvSpPr>
              <a:spLocks noChangeArrowheads="1"/>
            </p:cNvSpPr>
            <p:nvPr/>
          </p:nvSpPr>
          <p:spPr bwMode="auto">
            <a:xfrm>
              <a:off x="7608888" y="1389063"/>
              <a:ext cx="30162" cy="30162"/>
            </a:xfrm>
            <a:custGeom>
              <a:avLst/>
              <a:gdLst>
                <a:gd name="T0" fmla="*/ 60 w 85"/>
                <a:gd name="T1" fmla="*/ 0 h 85"/>
                <a:gd name="T2" fmla="*/ 60 w 85"/>
                <a:gd name="T3" fmla="*/ 0 h 85"/>
                <a:gd name="T4" fmla="*/ 57 w 85"/>
                <a:gd name="T5" fmla="*/ 7 h 85"/>
                <a:gd name="T6" fmla="*/ 78 w 85"/>
                <a:gd name="T7" fmla="*/ 58 h 85"/>
                <a:gd name="T8" fmla="*/ 57 w 85"/>
                <a:gd name="T9" fmla="*/ 63 h 85"/>
                <a:gd name="T10" fmla="*/ 9 w 85"/>
                <a:gd name="T11" fmla="*/ 78 h 85"/>
                <a:gd name="T12" fmla="*/ 9 w 85"/>
                <a:gd name="T13" fmla="*/ 78 h 85"/>
                <a:gd name="T14" fmla="*/ 0 w 85"/>
                <a:gd name="T15" fmla="*/ 84 h 85"/>
                <a:gd name="T16" fmla="*/ 66 w 85"/>
                <a:gd name="T17" fmla="*/ 63 h 85"/>
                <a:gd name="T18" fmla="*/ 78 w 85"/>
                <a:gd name="T19" fmla="*/ 61 h 85"/>
                <a:gd name="T20" fmla="*/ 84 w 85"/>
                <a:gd name="T21" fmla="*/ 61 h 85"/>
                <a:gd name="T22" fmla="*/ 81 w 85"/>
                <a:gd name="T23" fmla="*/ 54 h 85"/>
                <a:gd name="T24" fmla="*/ 60 w 85"/>
                <a:gd name="T2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60" y="0"/>
                  </a:moveTo>
                  <a:lnTo>
                    <a:pt x="60" y="0"/>
                  </a:lnTo>
                  <a:lnTo>
                    <a:pt x="57" y="7"/>
                  </a:lnTo>
                  <a:lnTo>
                    <a:pt x="78" y="58"/>
                  </a:lnTo>
                  <a:lnTo>
                    <a:pt x="57" y="63"/>
                  </a:lnTo>
                  <a:lnTo>
                    <a:pt x="9" y="78"/>
                  </a:lnTo>
                  <a:lnTo>
                    <a:pt x="9" y="78"/>
                  </a:lnTo>
                  <a:lnTo>
                    <a:pt x="0" y="84"/>
                  </a:lnTo>
                  <a:lnTo>
                    <a:pt x="66" y="63"/>
                  </a:lnTo>
                  <a:lnTo>
                    <a:pt x="78" y="61"/>
                  </a:lnTo>
                  <a:lnTo>
                    <a:pt x="84" y="61"/>
                  </a:lnTo>
                  <a:lnTo>
                    <a:pt x="81" y="54"/>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 name="Freeform 299"/>
            <p:cNvSpPr>
              <a:spLocks noChangeArrowheads="1"/>
            </p:cNvSpPr>
            <p:nvPr/>
          </p:nvSpPr>
          <p:spPr bwMode="auto">
            <a:xfrm>
              <a:off x="7475538" y="1341438"/>
              <a:ext cx="36512" cy="17462"/>
            </a:xfrm>
            <a:custGeom>
              <a:avLst/>
              <a:gdLst>
                <a:gd name="T0" fmla="*/ 102 w 103"/>
                <a:gd name="T1" fmla="*/ 0 h 49"/>
                <a:gd name="T2" fmla="*/ 0 w 103"/>
                <a:gd name="T3" fmla="*/ 42 h 49"/>
                <a:gd name="T4" fmla="*/ 0 w 103"/>
                <a:gd name="T5" fmla="*/ 42 h 49"/>
                <a:gd name="T6" fmla="*/ 0 w 103"/>
                <a:gd name="T7" fmla="*/ 48 h 49"/>
                <a:gd name="T8" fmla="*/ 99 w 103"/>
                <a:gd name="T9" fmla="*/ 6 h 49"/>
                <a:gd name="T10" fmla="*/ 99 w 103"/>
                <a:gd name="T11" fmla="*/ 6 h 49"/>
                <a:gd name="T12" fmla="*/ 102 w 10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03" h="49">
                  <a:moveTo>
                    <a:pt x="102" y="0"/>
                  </a:moveTo>
                  <a:lnTo>
                    <a:pt x="0" y="42"/>
                  </a:lnTo>
                  <a:lnTo>
                    <a:pt x="0" y="42"/>
                  </a:lnTo>
                  <a:lnTo>
                    <a:pt x="0" y="48"/>
                  </a:lnTo>
                  <a:lnTo>
                    <a:pt x="99" y="6"/>
                  </a:lnTo>
                  <a:lnTo>
                    <a:pt x="99" y="6"/>
                  </a:lnTo>
                  <a:lnTo>
                    <a:pt x="10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8" name="Freeform 300"/>
            <p:cNvSpPr>
              <a:spLocks noChangeArrowheads="1"/>
            </p:cNvSpPr>
            <p:nvPr/>
          </p:nvSpPr>
          <p:spPr bwMode="auto">
            <a:xfrm>
              <a:off x="7627938" y="1316037"/>
              <a:ext cx="22225" cy="26987"/>
            </a:xfrm>
            <a:custGeom>
              <a:avLst/>
              <a:gdLst>
                <a:gd name="T0" fmla="*/ 60 w 61"/>
                <a:gd name="T1" fmla="*/ 0 h 76"/>
                <a:gd name="T2" fmla="*/ 0 w 61"/>
                <a:gd name="T3" fmla="*/ 69 h 76"/>
                <a:gd name="T4" fmla="*/ 0 w 61"/>
                <a:gd name="T5" fmla="*/ 69 h 76"/>
                <a:gd name="T6" fmla="*/ 0 w 61"/>
                <a:gd name="T7" fmla="*/ 75 h 76"/>
                <a:gd name="T8" fmla="*/ 60 w 61"/>
                <a:gd name="T9" fmla="*/ 3 h 76"/>
                <a:gd name="T10" fmla="*/ 60 w 61"/>
                <a:gd name="T11" fmla="*/ 3 h 76"/>
                <a:gd name="T12" fmla="*/ 60 w 6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60" y="0"/>
                  </a:moveTo>
                  <a:lnTo>
                    <a:pt x="0" y="69"/>
                  </a:lnTo>
                  <a:lnTo>
                    <a:pt x="0" y="69"/>
                  </a:lnTo>
                  <a:lnTo>
                    <a:pt x="0" y="75"/>
                  </a:lnTo>
                  <a:lnTo>
                    <a:pt x="60" y="3"/>
                  </a:lnTo>
                  <a:lnTo>
                    <a:pt x="60" y="3"/>
                  </a:lnTo>
                  <a:lnTo>
                    <a:pt x="6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9" name="Freeform 301"/>
            <p:cNvSpPr>
              <a:spLocks noChangeArrowheads="1"/>
            </p:cNvSpPr>
            <p:nvPr/>
          </p:nvSpPr>
          <p:spPr bwMode="auto">
            <a:xfrm>
              <a:off x="7546975" y="1273174"/>
              <a:ext cx="26988" cy="36513"/>
            </a:xfrm>
            <a:custGeom>
              <a:avLst/>
              <a:gdLst>
                <a:gd name="T0" fmla="*/ 66 w 73"/>
                <a:gd name="T1" fmla="*/ 0 h 100"/>
                <a:gd name="T2" fmla="*/ 0 w 73"/>
                <a:gd name="T3" fmla="*/ 99 h 100"/>
                <a:gd name="T4" fmla="*/ 0 w 73"/>
                <a:gd name="T5" fmla="*/ 99 h 100"/>
                <a:gd name="T6" fmla="*/ 6 w 73"/>
                <a:gd name="T7" fmla="*/ 96 h 100"/>
                <a:gd name="T8" fmla="*/ 72 w 73"/>
                <a:gd name="T9" fmla="*/ 0 h 100"/>
                <a:gd name="T10" fmla="*/ 72 w 73"/>
                <a:gd name="T11" fmla="*/ 0 h 100"/>
                <a:gd name="T12" fmla="*/ 66 w 7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3" h="100">
                  <a:moveTo>
                    <a:pt x="66" y="0"/>
                  </a:moveTo>
                  <a:lnTo>
                    <a:pt x="0" y="99"/>
                  </a:lnTo>
                  <a:lnTo>
                    <a:pt x="0" y="99"/>
                  </a:lnTo>
                  <a:lnTo>
                    <a:pt x="6" y="96"/>
                  </a:lnTo>
                  <a:lnTo>
                    <a:pt x="72" y="0"/>
                  </a:lnTo>
                  <a:lnTo>
                    <a:pt x="72" y="0"/>
                  </a:lnTo>
                  <a:lnTo>
                    <a:pt x="6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0" name="Freeform 302"/>
            <p:cNvSpPr>
              <a:spLocks noChangeArrowheads="1"/>
            </p:cNvSpPr>
            <p:nvPr/>
          </p:nvSpPr>
          <p:spPr bwMode="auto">
            <a:xfrm>
              <a:off x="8586788" y="1181100"/>
              <a:ext cx="168275" cy="111125"/>
            </a:xfrm>
            <a:custGeom>
              <a:avLst/>
              <a:gdLst>
                <a:gd name="T0" fmla="*/ 0 w 468"/>
                <a:gd name="T1" fmla="*/ 243 h 310"/>
                <a:gd name="T2" fmla="*/ 0 w 468"/>
                <a:gd name="T3" fmla="*/ 246 h 310"/>
                <a:gd name="T4" fmla="*/ 21 w 468"/>
                <a:gd name="T5" fmla="*/ 252 h 310"/>
                <a:gd name="T6" fmla="*/ 27 w 468"/>
                <a:gd name="T7" fmla="*/ 255 h 310"/>
                <a:gd name="T8" fmla="*/ 27 w 468"/>
                <a:gd name="T9" fmla="*/ 234 h 310"/>
                <a:gd name="T10" fmla="*/ 27 w 468"/>
                <a:gd name="T11" fmla="*/ 234 h 310"/>
                <a:gd name="T12" fmla="*/ 27 w 468"/>
                <a:gd name="T13" fmla="*/ 234 h 310"/>
                <a:gd name="T14" fmla="*/ 27 w 468"/>
                <a:gd name="T15" fmla="*/ 234 h 310"/>
                <a:gd name="T16" fmla="*/ 27 w 468"/>
                <a:gd name="T17" fmla="*/ 234 h 310"/>
                <a:gd name="T18" fmla="*/ 290 w 468"/>
                <a:gd name="T19" fmla="*/ 6 h 310"/>
                <a:gd name="T20" fmla="*/ 263 w 468"/>
                <a:gd name="T21" fmla="*/ 27 h 310"/>
                <a:gd name="T22" fmla="*/ 332 w 468"/>
                <a:gd name="T23" fmla="*/ 51 h 310"/>
                <a:gd name="T24" fmla="*/ 389 w 468"/>
                <a:gd name="T25" fmla="*/ 96 h 310"/>
                <a:gd name="T26" fmla="*/ 428 w 468"/>
                <a:gd name="T27" fmla="*/ 159 h 310"/>
                <a:gd name="T28" fmla="*/ 440 w 468"/>
                <a:gd name="T29" fmla="*/ 234 h 310"/>
                <a:gd name="T30" fmla="*/ 440 w 468"/>
                <a:gd name="T31" fmla="*/ 234 h 310"/>
                <a:gd name="T32" fmla="*/ 437 w 468"/>
                <a:gd name="T33" fmla="*/ 270 h 310"/>
                <a:gd name="T34" fmla="*/ 455 w 468"/>
                <a:gd name="T35" fmla="*/ 309 h 310"/>
                <a:gd name="T36" fmla="*/ 464 w 468"/>
                <a:gd name="T37" fmla="*/ 273 h 310"/>
                <a:gd name="T38" fmla="*/ 467 w 468"/>
                <a:gd name="T39" fmla="*/ 234 h 310"/>
                <a:gd name="T40" fmla="*/ 467 w 468"/>
                <a:gd name="T41" fmla="*/ 234 h 310"/>
                <a:gd name="T42" fmla="*/ 467 w 468"/>
                <a:gd name="T43" fmla="*/ 231 h 310"/>
                <a:gd name="T44" fmla="*/ 455 w 468"/>
                <a:gd name="T45" fmla="*/ 153 h 310"/>
                <a:gd name="T46" fmla="*/ 416 w 468"/>
                <a:gd name="T47" fmla="*/ 87 h 310"/>
                <a:gd name="T48" fmla="*/ 362 w 468"/>
                <a:gd name="T49" fmla="*/ 36 h 310"/>
                <a:gd name="T50" fmla="*/ 290 w 468"/>
                <a:gd name="T51" fmla="*/ 6 h 310"/>
                <a:gd name="T52" fmla="*/ 194 w 468"/>
                <a:gd name="T53" fmla="*/ 0 h 310"/>
                <a:gd name="T54" fmla="*/ 135 w 468"/>
                <a:gd name="T55" fmla="*/ 18 h 310"/>
                <a:gd name="T56" fmla="*/ 84 w 468"/>
                <a:gd name="T57" fmla="*/ 51 h 310"/>
                <a:gd name="T58" fmla="*/ 42 w 468"/>
                <a:gd name="T59" fmla="*/ 96 h 310"/>
                <a:gd name="T60" fmla="*/ 15 w 468"/>
                <a:gd name="T61" fmla="*/ 150 h 310"/>
                <a:gd name="T62" fmla="*/ 72 w 468"/>
                <a:gd name="T63" fmla="*/ 105 h 310"/>
                <a:gd name="T64" fmla="*/ 102 w 468"/>
                <a:gd name="T65" fmla="*/ 72 h 310"/>
                <a:gd name="T66" fmla="*/ 138 w 468"/>
                <a:gd name="T67" fmla="*/ 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8" h="310">
                  <a:moveTo>
                    <a:pt x="27" y="222"/>
                  </a:moveTo>
                  <a:lnTo>
                    <a:pt x="0" y="243"/>
                  </a:lnTo>
                  <a:lnTo>
                    <a:pt x="0" y="243"/>
                  </a:lnTo>
                  <a:lnTo>
                    <a:pt x="0" y="246"/>
                  </a:lnTo>
                  <a:lnTo>
                    <a:pt x="18" y="252"/>
                  </a:lnTo>
                  <a:lnTo>
                    <a:pt x="21" y="252"/>
                  </a:lnTo>
                  <a:lnTo>
                    <a:pt x="21" y="255"/>
                  </a:lnTo>
                  <a:lnTo>
                    <a:pt x="27" y="255"/>
                  </a:lnTo>
                  <a:lnTo>
                    <a:pt x="27" y="255"/>
                  </a:lnTo>
                  <a:lnTo>
                    <a:pt x="27" y="234"/>
                  </a:lnTo>
                  <a:lnTo>
                    <a:pt x="27" y="234"/>
                  </a:lnTo>
                  <a:lnTo>
                    <a:pt x="27" y="234"/>
                  </a:lnTo>
                  <a:lnTo>
                    <a:pt x="27" y="234"/>
                  </a:lnTo>
                  <a:lnTo>
                    <a:pt x="27" y="234"/>
                  </a:lnTo>
                  <a:lnTo>
                    <a:pt x="27" y="234"/>
                  </a:lnTo>
                  <a:lnTo>
                    <a:pt x="27" y="234"/>
                  </a:lnTo>
                  <a:lnTo>
                    <a:pt x="27" y="234"/>
                  </a:lnTo>
                  <a:lnTo>
                    <a:pt x="27" y="234"/>
                  </a:lnTo>
                  <a:lnTo>
                    <a:pt x="27" y="222"/>
                  </a:lnTo>
                  <a:close/>
                  <a:moveTo>
                    <a:pt x="290" y="6"/>
                  </a:moveTo>
                  <a:lnTo>
                    <a:pt x="263" y="27"/>
                  </a:lnTo>
                  <a:lnTo>
                    <a:pt x="263" y="27"/>
                  </a:lnTo>
                  <a:lnTo>
                    <a:pt x="299" y="36"/>
                  </a:lnTo>
                  <a:lnTo>
                    <a:pt x="332" y="51"/>
                  </a:lnTo>
                  <a:lnTo>
                    <a:pt x="362" y="72"/>
                  </a:lnTo>
                  <a:lnTo>
                    <a:pt x="389" y="96"/>
                  </a:lnTo>
                  <a:lnTo>
                    <a:pt x="410" y="126"/>
                  </a:lnTo>
                  <a:lnTo>
                    <a:pt x="428" y="159"/>
                  </a:lnTo>
                  <a:lnTo>
                    <a:pt x="437" y="195"/>
                  </a:lnTo>
                  <a:lnTo>
                    <a:pt x="440" y="234"/>
                  </a:lnTo>
                  <a:lnTo>
                    <a:pt x="440" y="234"/>
                  </a:lnTo>
                  <a:lnTo>
                    <a:pt x="440" y="234"/>
                  </a:lnTo>
                  <a:lnTo>
                    <a:pt x="440" y="234"/>
                  </a:lnTo>
                  <a:lnTo>
                    <a:pt x="437" y="270"/>
                  </a:lnTo>
                  <a:lnTo>
                    <a:pt x="428" y="306"/>
                  </a:lnTo>
                  <a:lnTo>
                    <a:pt x="455" y="309"/>
                  </a:lnTo>
                  <a:lnTo>
                    <a:pt x="455" y="309"/>
                  </a:lnTo>
                  <a:lnTo>
                    <a:pt x="464" y="273"/>
                  </a:lnTo>
                  <a:lnTo>
                    <a:pt x="467" y="234"/>
                  </a:lnTo>
                  <a:lnTo>
                    <a:pt x="467" y="234"/>
                  </a:lnTo>
                  <a:lnTo>
                    <a:pt x="467" y="234"/>
                  </a:lnTo>
                  <a:lnTo>
                    <a:pt x="467" y="234"/>
                  </a:lnTo>
                  <a:lnTo>
                    <a:pt x="467" y="231"/>
                  </a:lnTo>
                  <a:lnTo>
                    <a:pt x="467" y="231"/>
                  </a:lnTo>
                  <a:lnTo>
                    <a:pt x="464" y="192"/>
                  </a:lnTo>
                  <a:lnTo>
                    <a:pt x="455" y="153"/>
                  </a:lnTo>
                  <a:lnTo>
                    <a:pt x="437" y="120"/>
                  </a:lnTo>
                  <a:lnTo>
                    <a:pt x="416" y="87"/>
                  </a:lnTo>
                  <a:lnTo>
                    <a:pt x="392" y="60"/>
                  </a:lnTo>
                  <a:lnTo>
                    <a:pt x="362" y="36"/>
                  </a:lnTo>
                  <a:lnTo>
                    <a:pt x="326" y="18"/>
                  </a:lnTo>
                  <a:lnTo>
                    <a:pt x="290" y="6"/>
                  </a:lnTo>
                  <a:close/>
                  <a:moveTo>
                    <a:pt x="194" y="0"/>
                  </a:moveTo>
                  <a:lnTo>
                    <a:pt x="194" y="0"/>
                  </a:lnTo>
                  <a:lnTo>
                    <a:pt x="165" y="9"/>
                  </a:lnTo>
                  <a:lnTo>
                    <a:pt x="135" y="18"/>
                  </a:lnTo>
                  <a:lnTo>
                    <a:pt x="107" y="33"/>
                  </a:lnTo>
                  <a:lnTo>
                    <a:pt x="84" y="51"/>
                  </a:lnTo>
                  <a:lnTo>
                    <a:pt x="63" y="72"/>
                  </a:lnTo>
                  <a:lnTo>
                    <a:pt x="42" y="96"/>
                  </a:lnTo>
                  <a:lnTo>
                    <a:pt x="27" y="123"/>
                  </a:lnTo>
                  <a:lnTo>
                    <a:pt x="15" y="150"/>
                  </a:lnTo>
                  <a:lnTo>
                    <a:pt x="72" y="105"/>
                  </a:lnTo>
                  <a:lnTo>
                    <a:pt x="72" y="105"/>
                  </a:lnTo>
                  <a:lnTo>
                    <a:pt x="87" y="87"/>
                  </a:lnTo>
                  <a:lnTo>
                    <a:pt x="102" y="72"/>
                  </a:lnTo>
                  <a:lnTo>
                    <a:pt x="120" y="60"/>
                  </a:lnTo>
                  <a:lnTo>
                    <a:pt x="138" y="48"/>
                  </a:lnTo>
                  <a:lnTo>
                    <a:pt x="19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1" name="Freeform 303"/>
            <p:cNvSpPr>
              <a:spLocks noChangeArrowheads="1"/>
            </p:cNvSpPr>
            <p:nvPr/>
          </p:nvSpPr>
          <p:spPr bwMode="auto">
            <a:xfrm>
              <a:off x="8586787" y="1262063"/>
              <a:ext cx="9525" cy="12700"/>
            </a:xfrm>
            <a:custGeom>
              <a:avLst/>
              <a:gdLst>
                <a:gd name="T0" fmla="*/ 27 w 28"/>
                <a:gd name="T1" fmla="*/ 0 h 34"/>
                <a:gd name="T2" fmla="*/ 0 w 28"/>
                <a:gd name="T3" fmla="*/ 21 h 34"/>
                <a:gd name="T4" fmla="*/ 0 w 28"/>
                <a:gd name="T5" fmla="*/ 21 h 34"/>
                <a:gd name="T6" fmla="*/ 0 w 28"/>
                <a:gd name="T7" fmla="*/ 24 h 34"/>
                <a:gd name="T8" fmla="*/ 18 w 28"/>
                <a:gd name="T9" fmla="*/ 30 h 34"/>
                <a:gd name="T10" fmla="*/ 21 w 28"/>
                <a:gd name="T11" fmla="*/ 30 h 34"/>
                <a:gd name="T12" fmla="*/ 21 w 28"/>
                <a:gd name="T13" fmla="*/ 33 h 34"/>
                <a:gd name="T14" fmla="*/ 27 w 28"/>
                <a:gd name="T15" fmla="*/ 33 h 34"/>
                <a:gd name="T16" fmla="*/ 27 w 28"/>
                <a:gd name="T17" fmla="*/ 33 h 34"/>
                <a:gd name="T18" fmla="*/ 27 w 28"/>
                <a:gd name="T19" fmla="*/ 12 h 34"/>
                <a:gd name="T20" fmla="*/ 27 w 28"/>
                <a:gd name="T21" fmla="*/ 12 h 34"/>
                <a:gd name="T22" fmla="*/ 27 w 28"/>
                <a:gd name="T23" fmla="*/ 12 h 34"/>
                <a:gd name="T24" fmla="*/ 27 w 28"/>
                <a:gd name="T25" fmla="*/ 12 h 34"/>
                <a:gd name="T26" fmla="*/ 27 w 28"/>
                <a:gd name="T27" fmla="*/ 12 h 34"/>
                <a:gd name="T28" fmla="*/ 27 w 28"/>
                <a:gd name="T29" fmla="*/ 12 h 34"/>
                <a:gd name="T30" fmla="*/ 27 w 28"/>
                <a:gd name="T31" fmla="*/ 12 h 34"/>
                <a:gd name="T32" fmla="*/ 27 w 28"/>
                <a:gd name="T33" fmla="*/ 12 h 34"/>
                <a:gd name="T34" fmla="*/ 27 w 28"/>
                <a:gd name="T35" fmla="*/ 12 h 34"/>
                <a:gd name="T36" fmla="*/ 27 w 28"/>
                <a:gd name="T3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4">
                  <a:moveTo>
                    <a:pt x="27" y="0"/>
                  </a:moveTo>
                  <a:lnTo>
                    <a:pt x="0" y="21"/>
                  </a:lnTo>
                  <a:lnTo>
                    <a:pt x="0" y="21"/>
                  </a:lnTo>
                  <a:lnTo>
                    <a:pt x="0" y="24"/>
                  </a:lnTo>
                  <a:lnTo>
                    <a:pt x="18" y="30"/>
                  </a:lnTo>
                  <a:lnTo>
                    <a:pt x="21" y="30"/>
                  </a:lnTo>
                  <a:lnTo>
                    <a:pt x="21" y="33"/>
                  </a:lnTo>
                  <a:lnTo>
                    <a:pt x="27" y="33"/>
                  </a:lnTo>
                  <a:lnTo>
                    <a:pt x="27" y="33"/>
                  </a:lnTo>
                  <a:lnTo>
                    <a:pt x="27" y="12"/>
                  </a:lnTo>
                  <a:lnTo>
                    <a:pt x="27" y="12"/>
                  </a:lnTo>
                  <a:lnTo>
                    <a:pt x="27" y="12"/>
                  </a:lnTo>
                  <a:lnTo>
                    <a:pt x="27" y="12"/>
                  </a:lnTo>
                  <a:lnTo>
                    <a:pt x="27" y="12"/>
                  </a:lnTo>
                  <a:lnTo>
                    <a:pt x="27" y="12"/>
                  </a:lnTo>
                  <a:lnTo>
                    <a:pt x="27" y="12"/>
                  </a:lnTo>
                  <a:lnTo>
                    <a:pt x="27" y="12"/>
                  </a:lnTo>
                  <a:lnTo>
                    <a:pt x="27"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2" name="Freeform 304"/>
            <p:cNvSpPr>
              <a:spLocks noChangeArrowheads="1"/>
            </p:cNvSpPr>
            <p:nvPr/>
          </p:nvSpPr>
          <p:spPr bwMode="auto">
            <a:xfrm>
              <a:off x="8682038" y="1184275"/>
              <a:ext cx="73025" cy="109538"/>
            </a:xfrm>
            <a:custGeom>
              <a:avLst/>
              <a:gdLst>
                <a:gd name="T0" fmla="*/ 27 w 205"/>
                <a:gd name="T1" fmla="*/ 0 h 304"/>
                <a:gd name="T2" fmla="*/ 0 w 205"/>
                <a:gd name="T3" fmla="*/ 21 h 304"/>
                <a:gd name="T4" fmla="*/ 0 w 205"/>
                <a:gd name="T5" fmla="*/ 21 h 304"/>
                <a:gd name="T6" fmla="*/ 36 w 205"/>
                <a:gd name="T7" fmla="*/ 30 h 304"/>
                <a:gd name="T8" fmla="*/ 69 w 205"/>
                <a:gd name="T9" fmla="*/ 45 h 304"/>
                <a:gd name="T10" fmla="*/ 99 w 205"/>
                <a:gd name="T11" fmla="*/ 66 h 304"/>
                <a:gd name="T12" fmla="*/ 126 w 205"/>
                <a:gd name="T13" fmla="*/ 90 h 304"/>
                <a:gd name="T14" fmla="*/ 147 w 205"/>
                <a:gd name="T15" fmla="*/ 120 h 304"/>
                <a:gd name="T16" fmla="*/ 165 w 205"/>
                <a:gd name="T17" fmla="*/ 153 h 304"/>
                <a:gd name="T18" fmla="*/ 174 w 205"/>
                <a:gd name="T19" fmla="*/ 189 h 304"/>
                <a:gd name="T20" fmla="*/ 177 w 205"/>
                <a:gd name="T21" fmla="*/ 228 h 304"/>
                <a:gd name="T22" fmla="*/ 177 w 205"/>
                <a:gd name="T23" fmla="*/ 228 h 304"/>
                <a:gd name="T24" fmla="*/ 177 w 205"/>
                <a:gd name="T25" fmla="*/ 228 h 304"/>
                <a:gd name="T26" fmla="*/ 177 w 205"/>
                <a:gd name="T27" fmla="*/ 228 h 304"/>
                <a:gd name="T28" fmla="*/ 174 w 205"/>
                <a:gd name="T29" fmla="*/ 264 h 304"/>
                <a:gd name="T30" fmla="*/ 165 w 205"/>
                <a:gd name="T31" fmla="*/ 300 h 304"/>
                <a:gd name="T32" fmla="*/ 192 w 205"/>
                <a:gd name="T33" fmla="*/ 303 h 304"/>
                <a:gd name="T34" fmla="*/ 192 w 205"/>
                <a:gd name="T35" fmla="*/ 303 h 304"/>
                <a:gd name="T36" fmla="*/ 201 w 205"/>
                <a:gd name="T37" fmla="*/ 267 h 304"/>
                <a:gd name="T38" fmla="*/ 204 w 205"/>
                <a:gd name="T39" fmla="*/ 228 h 304"/>
                <a:gd name="T40" fmla="*/ 204 w 205"/>
                <a:gd name="T41" fmla="*/ 228 h 304"/>
                <a:gd name="T42" fmla="*/ 204 w 205"/>
                <a:gd name="T43" fmla="*/ 228 h 304"/>
                <a:gd name="T44" fmla="*/ 204 w 205"/>
                <a:gd name="T45" fmla="*/ 228 h 304"/>
                <a:gd name="T46" fmla="*/ 204 w 205"/>
                <a:gd name="T47" fmla="*/ 225 h 304"/>
                <a:gd name="T48" fmla="*/ 204 w 205"/>
                <a:gd name="T49" fmla="*/ 225 h 304"/>
                <a:gd name="T50" fmla="*/ 201 w 205"/>
                <a:gd name="T51" fmla="*/ 186 h 304"/>
                <a:gd name="T52" fmla="*/ 192 w 205"/>
                <a:gd name="T53" fmla="*/ 147 h 304"/>
                <a:gd name="T54" fmla="*/ 174 w 205"/>
                <a:gd name="T55" fmla="*/ 114 h 304"/>
                <a:gd name="T56" fmla="*/ 153 w 205"/>
                <a:gd name="T57" fmla="*/ 81 h 304"/>
                <a:gd name="T58" fmla="*/ 129 w 205"/>
                <a:gd name="T59" fmla="*/ 54 h 304"/>
                <a:gd name="T60" fmla="*/ 99 w 205"/>
                <a:gd name="T61" fmla="*/ 30 h 304"/>
                <a:gd name="T62" fmla="*/ 63 w 205"/>
                <a:gd name="T63" fmla="*/ 12 h 304"/>
                <a:gd name="T64" fmla="*/ 27 w 205"/>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304">
                  <a:moveTo>
                    <a:pt x="27" y="0"/>
                  </a:moveTo>
                  <a:lnTo>
                    <a:pt x="0" y="21"/>
                  </a:lnTo>
                  <a:lnTo>
                    <a:pt x="0" y="21"/>
                  </a:lnTo>
                  <a:lnTo>
                    <a:pt x="36" y="30"/>
                  </a:lnTo>
                  <a:lnTo>
                    <a:pt x="69" y="45"/>
                  </a:lnTo>
                  <a:lnTo>
                    <a:pt x="99" y="66"/>
                  </a:lnTo>
                  <a:lnTo>
                    <a:pt x="126" y="90"/>
                  </a:lnTo>
                  <a:lnTo>
                    <a:pt x="147" y="120"/>
                  </a:lnTo>
                  <a:lnTo>
                    <a:pt x="165" y="153"/>
                  </a:lnTo>
                  <a:lnTo>
                    <a:pt x="174" y="189"/>
                  </a:lnTo>
                  <a:lnTo>
                    <a:pt x="177" y="228"/>
                  </a:lnTo>
                  <a:lnTo>
                    <a:pt x="177" y="228"/>
                  </a:lnTo>
                  <a:lnTo>
                    <a:pt x="177" y="228"/>
                  </a:lnTo>
                  <a:lnTo>
                    <a:pt x="177" y="228"/>
                  </a:lnTo>
                  <a:lnTo>
                    <a:pt x="174" y="264"/>
                  </a:lnTo>
                  <a:lnTo>
                    <a:pt x="165" y="300"/>
                  </a:lnTo>
                  <a:lnTo>
                    <a:pt x="192" y="303"/>
                  </a:lnTo>
                  <a:lnTo>
                    <a:pt x="192" y="303"/>
                  </a:lnTo>
                  <a:lnTo>
                    <a:pt x="201" y="267"/>
                  </a:lnTo>
                  <a:lnTo>
                    <a:pt x="204" y="228"/>
                  </a:lnTo>
                  <a:lnTo>
                    <a:pt x="204" y="228"/>
                  </a:lnTo>
                  <a:lnTo>
                    <a:pt x="204" y="228"/>
                  </a:lnTo>
                  <a:lnTo>
                    <a:pt x="204" y="228"/>
                  </a:lnTo>
                  <a:lnTo>
                    <a:pt x="204" y="225"/>
                  </a:lnTo>
                  <a:lnTo>
                    <a:pt x="204" y="225"/>
                  </a:lnTo>
                  <a:lnTo>
                    <a:pt x="201" y="186"/>
                  </a:lnTo>
                  <a:lnTo>
                    <a:pt x="192" y="147"/>
                  </a:lnTo>
                  <a:lnTo>
                    <a:pt x="174" y="114"/>
                  </a:lnTo>
                  <a:lnTo>
                    <a:pt x="153" y="81"/>
                  </a:lnTo>
                  <a:lnTo>
                    <a:pt x="129" y="54"/>
                  </a:lnTo>
                  <a:lnTo>
                    <a:pt x="99" y="30"/>
                  </a:lnTo>
                  <a:lnTo>
                    <a:pt x="63" y="12"/>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3" name="Freeform 305"/>
            <p:cNvSpPr>
              <a:spLocks noChangeArrowheads="1"/>
            </p:cNvSpPr>
            <p:nvPr/>
          </p:nvSpPr>
          <p:spPr bwMode="auto">
            <a:xfrm>
              <a:off x="8593137" y="1181100"/>
              <a:ext cx="65087" cy="53975"/>
            </a:xfrm>
            <a:custGeom>
              <a:avLst/>
              <a:gdLst>
                <a:gd name="T0" fmla="*/ 179 w 180"/>
                <a:gd name="T1" fmla="*/ 0 h 151"/>
                <a:gd name="T2" fmla="*/ 179 w 180"/>
                <a:gd name="T3" fmla="*/ 0 h 151"/>
                <a:gd name="T4" fmla="*/ 150 w 180"/>
                <a:gd name="T5" fmla="*/ 9 h 151"/>
                <a:gd name="T6" fmla="*/ 120 w 180"/>
                <a:gd name="T7" fmla="*/ 18 h 151"/>
                <a:gd name="T8" fmla="*/ 92 w 180"/>
                <a:gd name="T9" fmla="*/ 33 h 151"/>
                <a:gd name="T10" fmla="*/ 69 w 180"/>
                <a:gd name="T11" fmla="*/ 51 h 151"/>
                <a:gd name="T12" fmla="*/ 48 w 180"/>
                <a:gd name="T13" fmla="*/ 72 h 151"/>
                <a:gd name="T14" fmla="*/ 27 w 180"/>
                <a:gd name="T15" fmla="*/ 96 h 151"/>
                <a:gd name="T16" fmla="*/ 12 w 180"/>
                <a:gd name="T17" fmla="*/ 123 h 151"/>
                <a:gd name="T18" fmla="*/ 0 w 180"/>
                <a:gd name="T19" fmla="*/ 150 h 151"/>
                <a:gd name="T20" fmla="*/ 57 w 180"/>
                <a:gd name="T21" fmla="*/ 105 h 151"/>
                <a:gd name="T22" fmla="*/ 57 w 180"/>
                <a:gd name="T23" fmla="*/ 105 h 151"/>
                <a:gd name="T24" fmla="*/ 72 w 180"/>
                <a:gd name="T25" fmla="*/ 87 h 151"/>
                <a:gd name="T26" fmla="*/ 87 w 180"/>
                <a:gd name="T27" fmla="*/ 72 h 151"/>
                <a:gd name="T28" fmla="*/ 105 w 180"/>
                <a:gd name="T29" fmla="*/ 60 h 151"/>
                <a:gd name="T30" fmla="*/ 123 w 180"/>
                <a:gd name="T31" fmla="*/ 48 h 151"/>
                <a:gd name="T32" fmla="*/ 179 w 180"/>
                <a:gd name="T33"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51">
                  <a:moveTo>
                    <a:pt x="179" y="0"/>
                  </a:moveTo>
                  <a:lnTo>
                    <a:pt x="179" y="0"/>
                  </a:lnTo>
                  <a:lnTo>
                    <a:pt x="150" y="9"/>
                  </a:lnTo>
                  <a:lnTo>
                    <a:pt x="120" y="18"/>
                  </a:lnTo>
                  <a:lnTo>
                    <a:pt x="92" y="33"/>
                  </a:lnTo>
                  <a:lnTo>
                    <a:pt x="69" y="51"/>
                  </a:lnTo>
                  <a:lnTo>
                    <a:pt x="48" y="72"/>
                  </a:lnTo>
                  <a:lnTo>
                    <a:pt x="27" y="96"/>
                  </a:lnTo>
                  <a:lnTo>
                    <a:pt x="12" y="123"/>
                  </a:lnTo>
                  <a:lnTo>
                    <a:pt x="0" y="150"/>
                  </a:lnTo>
                  <a:lnTo>
                    <a:pt x="57" y="105"/>
                  </a:lnTo>
                  <a:lnTo>
                    <a:pt x="57" y="105"/>
                  </a:lnTo>
                  <a:lnTo>
                    <a:pt x="72" y="87"/>
                  </a:lnTo>
                  <a:lnTo>
                    <a:pt x="87" y="72"/>
                  </a:lnTo>
                  <a:lnTo>
                    <a:pt x="105" y="60"/>
                  </a:lnTo>
                  <a:lnTo>
                    <a:pt x="123" y="48"/>
                  </a:lnTo>
                  <a:lnTo>
                    <a:pt x="1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4" name="Freeform 306"/>
            <p:cNvSpPr>
              <a:spLocks noChangeArrowheads="1"/>
            </p:cNvSpPr>
            <p:nvPr/>
          </p:nvSpPr>
          <p:spPr bwMode="auto">
            <a:xfrm>
              <a:off x="8586788" y="1181100"/>
              <a:ext cx="104775" cy="88900"/>
            </a:xfrm>
            <a:custGeom>
              <a:avLst/>
              <a:gdLst>
                <a:gd name="T0" fmla="*/ 72 w 291"/>
                <a:gd name="T1" fmla="*/ 108 h 247"/>
                <a:gd name="T2" fmla="*/ 15 w 291"/>
                <a:gd name="T3" fmla="*/ 153 h 247"/>
                <a:gd name="T4" fmla="*/ 15 w 291"/>
                <a:gd name="T5" fmla="*/ 153 h 247"/>
                <a:gd name="T6" fmla="*/ 9 w 291"/>
                <a:gd name="T7" fmla="*/ 174 h 247"/>
                <a:gd name="T8" fmla="*/ 3 w 291"/>
                <a:gd name="T9" fmla="*/ 195 h 247"/>
                <a:gd name="T10" fmla="*/ 0 w 291"/>
                <a:gd name="T11" fmla="*/ 216 h 247"/>
                <a:gd name="T12" fmla="*/ 0 w 291"/>
                <a:gd name="T13" fmla="*/ 237 h 247"/>
                <a:gd name="T14" fmla="*/ 0 w 291"/>
                <a:gd name="T15" fmla="*/ 237 h 247"/>
                <a:gd name="T16" fmla="*/ 0 w 291"/>
                <a:gd name="T17" fmla="*/ 237 h 247"/>
                <a:gd name="T18" fmla="*/ 0 w 291"/>
                <a:gd name="T19" fmla="*/ 237 h 247"/>
                <a:gd name="T20" fmla="*/ 0 w 291"/>
                <a:gd name="T21" fmla="*/ 246 h 247"/>
                <a:gd name="T22" fmla="*/ 27 w 291"/>
                <a:gd name="T23" fmla="*/ 225 h 247"/>
                <a:gd name="T24" fmla="*/ 27 w 291"/>
                <a:gd name="T25" fmla="*/ 225 h 247"/>
                <a:gd name="T26" fmla="*/ 30 w 291"/>
                <a:gd name="T27" fmla="*/ 192 h 247"/>
                <a:gd name="T28" fmla="*/ 39 w 291"/>
                <a:gd name="T29" fmla="*/ 162 h 247"/>
                <a:gd name="T30" fmla="*/ 54 w 291"/>
                <a:gd name="T31" fmla="*/ 132 h 247"/>
                <a:gd name="T32" fmla="*/ 72 w 291"/>
                <a:gd name="T33" fmla="*/ 108 h 247"/>
                <a:gd name="T34" fmla="*/ 234 w 291"/>
                <a:gd name="T35" fmla="*/ 0 h 247"/>
                <a:gd name="T36" fmla="*/ 234 w 291"/>
                <a:gd name="T37" fmla="*/ 0 h 247"/>
                <a:gd name="T38" fmla="*/ 234 w 291"/>
                <a:gd name="T39" fmla="*/ 0 h 247"/>
                <a:gd name="T40" fmla="*/ 234 w 291"/>
                <a:gd name="T41" fmla="*/ 0 h 247"/>
                <a:gd name="T42" fmla="*/ 194 w 291"/>
                <a:gd name="T43" fmla="*/ 3 h 247"/>
                <a:gd name="T44" fmla="*/ 138 w 291"/>
                <a:gd name="T45" fmla="*/ 51 h 247"/>
                <a:gd name="T46" fmla="*/ 138 w 291"/>
                <a:gd name="T47" fmla="*/ 51 h 247"/>
                <a:gd name="T48" fmla="*/ 161 w 291"/>
                <a:gd name="T49" fmla="*/ 42 h 247"/>
                <a:gd name="T50" fmla="*/ 183 w 291"/>
                <a:gd name="T51" fmla="*/ 33 h 247"/>
                <a:gd name="T52" fmla="*/ 207 w 291"/>
                <a:gd name="T53" fmla="*/ 30 h 247"/>
                <a:gd name="T54" fmla="*/ 234 w 291"/>
                <a:gd name="T55" fmla="*/ 27 h 247"/>
                <a:gd name="T56" fmla="*/ 234 w 291"/>
                <a:gd name="T57" fmla="*/ 27 h 247"/>
                <a:gd name="T58" fmla="*/ 234 w 291"/>
                <a:gd name="T59" fmla="*/ 27 h 247"/>
                <a:gd name="T60" fmla="*/ 234 w 291"/>
                <a:gd name="T61" fmla="*/ 27 h 247"/>
                <a:gd name="T62" fmla="*/ 234 w 291"/>
                <a:gd name="T63" fmla="*/ 27 h 247"/>
                <a:gd name="T64" fmla="*/ 263 w 291"/>
                <a:gd name="T65" fmla="*/ 30 h 247"/>
                <a:gd name="T66" fmla="*/ 290 w 291"/>
                <a:gd name="T67" fmla="*/ 9 h 247"/>
                <a:gd name="T68" fmla="*/ 290 w 291"/>
                <a:gd name="T69" fmla="*/ 9 h 247"/>
                <a:gd name="T70" fmla="*/ 263 w 291"/>
                <a:gd name="T71" fmla="*/ 3 h 247"/>
                <a:gd name="T72" fmla="*/ 234 w 291"/>
                <a:gd name="T7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1" h="247">
                  <a:moveTo>
                    <a:pt x="72" y="108"/>
                  </a:moveTo>
                  <a:lnTo>
                    <a:pt x="15" y="153"/>
                  </a:lnTo>
                  <a:lnTo>
                    <a:pt x="15" y="153"/>
                  </a:lnTo>
                  <a:lnTo>
                    <a:pt x="9" y="174"/>
                  </a:lnTo>
                  <a:lnTo>
                    <a:pt x="3" y="195"/>
                  </a:lnTo>
                  <a:lnTo>
                    <a:pt x="0" y="216"/>
                  </a:lnTo>
                  <a:lnTo>
                    <a:pt x="0" y="237"/>
                  </a:lnTo>
                  <a:lnTo>
                    <a:pt x="0" y="237"/>
                  </a:lnTo>
                  <a:lnTo>
                    <a:pt x="0" y="237"/>
                  </a:lnTo>
                  <a:lnTo>
                    <a:pt x="0" y="237"/>
                  </a:lnTo>
                  <a:lnTo>
                    <a:pt x="0" y="246"/>
                  </a:lnTo>
                  <a:lnTo>
                    <a:pt x="27" y="225"/>
                  </a:lnTo>
                  <a:lnTo>
                    <a:pt x="27" y="225"/>
                  </a:lnTo>
                  <a:lnTo>
                    <a:pt x="30" y="192"/>
                  </a:lnTo>
                  <a:lnTo>
                    <a:pt x="39" y="162"/>
                  </a:lnTo>
                  <a:lnTo>
                    <a:pt x="54" y="132"/>
                  </a:lnTo>
                  <a:lnTo>
                    <a:pt x="72" y="108"/>
                  </a:lnTo>
                  <a:close/>
                  <a:moveTo>
                    <a:pt x="234" y="0"/>
                  </a:moveTo>
                  <a:lnTo>
                    <a:pt x="234" y="0"/>
                  </a:lnTo>
                  <a:lnTo>
                    <a:pt x="234" y="0"/>
                  </a:lnTo>
                  <a:lnTo>
                    <a:pt x="234" y="0"/>
                  </a:lnTo>
                  <a:lnTo>
                    <a:pt x="194" y="3"/>
                  </a:lnTo>
                  <a:lnTo>
                    <a:pt x="138" y="51"/>
                  </a:lnTo>
                  <a:lnTo>
                    <a:pt x="138" y="51"/>
                  </a:lnTo>
                  <a:lnTo>
                    <a:pt x="161" y="42"/>
                  </a:lnTo>
                  <a:lnTo>
                    <a:pt x="183" y="33"/>
                  </a:lnTo>
                  <a:lnTo>
                    <a:pt x="207" y="30"/>
                  </a:lnTo>
                  <a:lnTo>
                    <a:pt x="234" y="27"/>
                  </a:lnTo>
                  <a:lnTo>
                    <a:pt x="234" y="27"/>
                  </a:lnTo>
                  <a:lnTo>
                    <a:pt x="234" y="27"/>
                  </a:lnTo>
                  <a:lnTo>
                    <a:pt x="234" y="27"/>
                  </a:lnTo>
                  <a:lnTo>
                    <a:pt x="234" y="27"/>
                  </a:lnTo>
                  <a:lnTo>
                    <a:pt x="263" y="30"/>
                  </a:lnTo>
                  <a:lnTo>
                    <a:pt x="290" y="9"/>
                  </a:lnTo>
                  <a:lnTo>
                    <a:pt x="290" y="9"/>
                  </a:lnTo>
                  <a:lnTo>
                    <a:pt x="263"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5" name="Freeform 307"/>
            <p:cNvSpPr>
              <a:spLocks noChangeArrowheads="1"/>
            </p:cNvSpPr>
            <p:nvPr/>
          </p:nvSpPr>
          <p:spPr bwMode="auto">
            <a:xfrm>
              <a:off x="8586788" y="1219200"/>
              <a:ext cx="26987" cy="50800"/>
            </a:xfrm>
            <a:custGeom>
              <a:avLst/>
              <a:gdLst>
                <a:gd name="T0" fmla="*/ 72 w 73"/>
                <a:gd name="T1" fmla="*/ 0 h 139"/>
                <a:gd name="T2" fmla="*/ 15 w 73"/>
                <a:gd name="T3" fmla="*/ 45 h 139"/>
                <a:gd name="T4" fmla="*/ 15 w 73"/>
                <a:gd name="T5" fmla="*/ 45 h 139"/>
                <a:gd name="T6" fmla="*/ 9 w 73"/>
                <a:gd name="T7" fmla="*/ 66 h 139"/>
                <a:gd name="T8" fmla="*/ 3 w 73"/>
                <a:gd name="T9" fmla="*/ 87 h 139"/>
                <a:gd name="T10" fmla="*/ 0 w 73"/>
                <a:gd name="T11" fmla="*/ 108 h 139"/>
                <a:gd name="T12" fmla="*/ 0 w 73"/>
                <a:gd name="T13" fmla="*/ 129 h 139"/>
                <a:gd name="T14" fmla="*/ 0 w 73"/>
                <a:gd name="T15" fmla="*/ 129 h 139"/>
                <a:gd name="T16" fmla="*/ 0 w 73"/>
                <a:gd name="T17" fmla="*/ 129 h 139"/>
                <a:gd name="T18" fmla="*/ 0 w 73"/>
                <a:gd name="T19" fmla="*/ 129 h 139"/>
                <a:gd name="T20" fmla="*/ 0 w 73"/>
                <a:gd name="T21" fmla="*/ 138 h 139"/>
                <a:gd name="T22" fmla="*/ 27 w 73"/>
                <a:gd name="T23" fmla="*/ 117 h 139"/>
                <a:gd name="T24" fmla="*/ 27 w 73"/>
                <a:gd name="T25" fmla="*/ 117 h 139"/>
                <a:gd name="T26" fmla="*/ 30 w 73"/>
                <a:gd name="T27" fmla="*/ 84 h 139"/>
                <a:gd name="T28" fmla="*/ 39 w 73"/>
                <a:gd name="T29" fmla="*/ 54 h 139"/>
                <a:gd name="T30" fmla="*/ 54 w 73"/>
                <a:gd name="T31" fmla="*/ 24 h 139"/>
                <a:gd name="T32" fmla="*/ 72 w 73"/>
                <a:gd name="T3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39">
                  <a:moveTo>
                    <a:pt x="72" y="0"/>
                  </a:moveTo>
                  <a:lnTo>
                    <a:pt x="15" y="45"/>
                  </a:lnTo>
                  <a:lnTo>
                    <a:pt x="15" y="45"/>
                  </a:lnTo>
                  <a:lnTo>
                    <a:pt x="9" y="66"/>
                  </a:lnTo>
                  <a:lnTo>
                    <a:pt x="3" y="87"/>
                  </a:lnTo>
                  <a:lnTo>
                    <a:pt x="0" y="108"/>
                  </a:lnTo>
                  <a:lnTo>
                    <a:pt x="0" y="129"/>
                  </a:lnTo>
                  <a:lnTo>
                    <a:pt x="0" y="129"/>
                  </a:lnTo>
                  <a:lnTo>
                    <a:pt x="0" y="129"/>
                  </a:lnTo>
                  <a:lnTo>
                    <a:pt x="0" y="129"/>
                  </a:lnTo>
                  <a:lnTo>
                    <a:pt x="0" y="138"/>
                  </a:lnTo>
                  <a:lnTo>
                    <a:pt x="27" y="117"/>
                  </a:lnTo>
                  <a:lnTo>
                    <a:pt x="27" y="117"/>
                  </a:lnTo>
                  <a:lnTo>
                    <a:pt x="30" y="84"/>
                  </a:lnTo>
                  <a:lnTo>
                    <a:pt x="39" y="54"/>
                  </a:lnTo>
                  <a:lnTo>
                    <a:pt x="54" y="24"/>
                  </a:lnTo>
                  <a:lnTo>
                    <a:pt x="7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6" name="Freeform 308"/>
            <p:cNvSpPr>
              <a:spLocks noChangeArrowheads="1"/>
            </p:cNvSpPr>
            <p:nvPr/>
          </p:nvSpPr>
          <p:spPr bwMode="auto">
            <a:xfrm>
              <a:off x="8637589" y="1181100"/>
              <a:ext cx="55562" cy="19050"/>
            </a:xfrm>
            <a:custGeom>
              <a:avLst/>
              <a:gdLst>
                <a:gd name="T0" fmla="*/ 96 w 153"/>
                <a:gd name="T1" fmla="*/ 0 h 52"/>
                <a:gd name="T2" fmla="*/ 96 w 153"/>
                <a:gd name="T3" fmla="*/ 0 h 52"/>
                <a:gd name="T4" fmla="*/ 96 w 153"/>
                <a:gd name="T5" fmla="*/ 0 h 52"/>
                <a:gd name="T6" fmla="*/ 96 w 153"/>
                <a:gd name="T7" fmla="*/ 0 h 52"/>
                <a:gd name="T8" fmla="*/ 56 w 153"/>
                <a:gd name="T9" fmla="*/ 3 h 52"/>
                <a:gd name="T10" fmla="*/ 0 w 153"/>
                <a:gd name="T11" fmla="*/ 51 h 52"/>
                <a:gd name="T12" fmla="*/ 0 w 153"/>
                <a:gd name="T13" fmla="*/ 51 h 52"/>
                <a:gd name="T14" fmla="*/ 23 w 153"/>
                <a:gd name="T15" fmla="*/ 42 h 52"/>
                <a:gd name="T16" fmla="*/ 45 w 153"/>
                <a:gd name="T17" fmla="*/ 33 h 52"/>
                <a:gd name="T18" fmla="*/ 69 w 153"/>
                <a:gd name="T19" fmla="*/ 30 h 52"/>
                <a:gd name="T20" fmla="*/ 96 w 153"/>
                <a:gd name="T21" fmla="*/ 27 h 52"/>
                <a:gd name="T22" fmla="*/ 96 w 153"/>
                <a:gd name="T23" fmla="*/ 27 h 52"/>
                <a:gd name="T24" fmla="*/ 96 w 153"/>
                <a:gd name="T25" fmla="*/ 27 h 52"/>
                <a:gd name="T26" fmla="*/ 96 w 153"/>
                <a:gd name="T27" fmla="*/ 27 h 52"/>
                <a:gd name="T28" fmla="*/ 96 w 153"/>
                <a:gd name="T29" fmla="*/ 27 h 52"/>
                <a:gd name="T30" fmla="*/ 125 w 153"/>
                <a:gd name="T31" fmla="*/ 30 h 52"/>
                <a:gd name="T32" fmla="*/ 152 w 153"/>
                <a:gd name="T33" fmla="*/ 9 h 52"/>
                <a:gd name="T34" fmla="*/ 152 w 153"/>
                <a:gd name="T35" fmla="*/ 9 h 52"/>
                <a:gd name="T36" fmla="*/ 125 w 153"/>
                <a:gd name="T37" fmla="*/ 3 h 52"/>
                <a:gd name="T38" fmla="*/ 96 w 153"/>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52">
                  <a:moveTo>
                    <a:pt x="96" y="0"/>
                  </a:moveTo>
                  <a:lnTo>
                    <a:pt x="96" y="0"/>
                  </a:lnTo>
                  <a:lnTo>
                    <a:pt x="96" y="0"/>
                  </a:lnTo>
                  <a:lnTo>
                    <a:pt x="96" y="0"/>
                  </a:lnTo>
                  <a:lnTo>
                    <a:pt x="56" y="3"/>
                  </a:lnTo>
                  <a:lnTo>
                    <a:pt x="0" y="51"/>
                  </a:lnTo>
                  <a:lnTo>
                    <a:pt x="0" y="51"/>
                  </a:lnTo>
                  <a:lnTo>
                    <a:pt x="23" y="42"/>
                  </a:lnTo>
                  <a:lnTo>
                    <a:pt x="45" y="33"/>
                  </a:lnTo>
                  <a:lnTo>
                    <a:pt x="69" y="30"/>
                  </a:lnTo>
                  <a:lnTo>
                    <a:pt x="96" y="27"/>
                  </a:lnTo>
                  <a:lnTo>
                    <a:pt x="96" y="27"/>
                  </a:lnTo>
                  <a:lnTo>
                    <a:pt x="96" y="27"/>
                  </a:lnTo>
                  <a:lnTo>
                    <a:pt x="96" y="27"/>
                  </a:lnTo>
                  <a:lnTo>
                    <a:pt x="96" y="27"/>
                  </a:lnTo>
                  <a:lnTo>
                    <a:pt x="125" y="30"/>
                  </a:lnTo>
                  <a:lnTo>
                    <a:pt x="152" y="9"/>
                  </a:lnTo>
                  <a:lnTo>
                    <a:pt x="152" y="9"/>
                  </a:lnTo>
                  <a:lnTo>
                    <a:pt x="125" y="3"/>
                  </a:lnTo>
                  <a:lnTo>
                    <a:pt x="9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7" name="Freeform 309"/>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8" name="Freeform 310"/>
            <p:cNvSpPr>
              <a:spLocks noChangeArrowheads="1"/>
            </p:cNvSpPr>
            <p:nvPr/>
          </p:nvSpPr>
          <p:spPr bwMode="auto">
            <a:xfrm>
              <a:off x="8593137" y="1271588"/>
              <a:ext cx="1587" cy="1587"/>
            </a:xfrm>
            <a:custGeom>
              <a:avLst/>
              <a:gdLst>
                <a:gd name="T0" fmla="*/ 3 w 4"/>
                <a:gd name="T1" fmla="*/ 0 h 4"/>
                <a:gd name="T2" fmla="*/ 0 w 4"/>
                <a:gd name="T3" fmla="*/ 0 h 4"/>
                <a:gd name="T4" fmla="*/ 3 w 4"/>
                <a:gd name="T5" fmla="*/ 0 h 4"/>
                <a:gd name="T6" fmla="*/ 3 w 4"/>
                <a:gd name="T7" fmla="*/ 3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0"/>
                  </a:lnTo>
                  <a:lnTo>
                    <a:pt x="3" y="0"/>
                  </a:lnTo>
                  <a:lnTo>
                    <a:pt x="3"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9" name="Freeform 311"/>
            <p:cNvSpPr>
              <a:spLocks noChangeArrowheads="1"/>
            </p:cNvSpPr>
            <p:nvPr/>
          </p:nvSpPr>
          <p:spPr bwMode="auto">
            <a:xfrm>
              <a:off x="8586787" y="1271588"/>
              <a:ext cx="6350" cy="9525"/>
            </a:xfrm>
            <a:custGeom>
              <a:avLst/>
              <a:gdLst>
                <a:gd name="T0" fmla="*/ 15 w 16"/>
                <a:gd name="T1" fmla="*/ 9 h 25"/>
                <a:gd name="T2" fmla="*/ 0 w 16"/>
                <a:gd name="T3" fmla="*/ 9 h 25"/>
                <a:gd name="T4" fmla="*/ 0 w 16"/>
                <a:gd name="T5" fmla="*/ 9 h 25"/>
                <a:gd name="T6" fmla="*/ 3 w 16"/>
                <a:gd name="T7" fmla="*/ 24 h 25"/>
                <a:gd name="T8" fmla="*/ 15 w 16"/>
                <a:gd name="T9" fmla="*/ 9 h 25"/>
                <a:gd name="T10" fmla="*/ 0 w 16"/>
                <a:gd name="T11" fmla="*/ 0 h 25"/>
                <a:gd name="T12" fmla="*/ 0 w 16"/>
                <a:gd name="T13" fmla="*/ 0 h 25"/>
                <a:gd name="T14" fmla="*/ 0 w 16"/>
                <a:gd name="T15" fmla="*/ 6 h 25"/>
                <a:gd name="T16" fmla="*/ 9 w 16"/>
                <a:gd name="T17" fmla="*/ 6 h 25"/>
                <a:gd name="T18" fmla="*/ 0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15" y="9"/>
                  </a:moveTo>
                  <a:lnTo>
                    <a:pt x="0" y="9"/>
                  </a:lnTo>
                  <a:lnTo>
                    <a:pt x="0" y="9"/>
                  </a:lnTo>
                  <a:lnTo>
                    <a:pt x="3" y="24"/>
                  </a:lnTo>
                  <a:lnTo>
                    <a:pt x="15" y="9"/>
                  </a:lnTo>
                  <a:close/>
                  <a:moveTo>
                    <a:pt x="0" y="0"/>
                  </a:moveTo>
                  <a:lnTo>
                    <a:pt x="0" y="0"/>
                  </a:lnTo>
                  <a:lnTo>
                    <a:pt x="0" y="6"/>
                  </a:lnTo>
                  <a:lnTo>
                    <a:pt x="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0" name="Freeform 312"/>
            <p:cNvSpPr>
              <a:spLocks noChangeArrowheads="1"/>
            </p:cNvSpPr>
            <p:nvPr/>
          </p:nvSpPr>
          <p:spPr bwMode="auto">
            <a:xfrm>
              <a:off x="8586787" y="1274763"/>
              <a:ext cx="6350" cy="6350"/>
            </a:xfrm>
            <a:custGeom>
              <a:avLst/>
              <a:gdLst>
                <a:gd name="T0" fmla="*/ 15 w 16"/>
                <a:gd name="T1" fmla="*/ 0 h 16"/>
                <a:gd name="T2" fmla="*/ 0 w 16"/>
                <a:gd name="T3" fmla="*/ 0 h 16"/>
                <a:gd name="T4" fmla="*/ 0 w 16"/>
                <a:gd name="T5" fmla="*/ 0 h 16"/>
                <a:gd name="T6" fmla="*/ 3 w 16"/>
                <a:gd name="T7" fmla="*/ 15 h 16"/>
                <a:gd name="T8" fmla="*/ 15 w 16"/>
                <a:gd name="T9" fmla="*/ 0 h 16"/>
              </a:gdLst>
              <a:ahLst/>
              <a:cxnLst>
                <a:cxn ang="0">
                  <a:pos x="T0" y="T1"/>
                </a:cxn>
                <a:cxn ang="0">
                  <a:pos x="T2" y="T3"/>
                </a:cxn>
                <a:cxn ang="0">
                  <a:pos x="T4" y="T5"/>
                </a:cxn>
                <a:cxn ang="0">
                  <a:pos x="T6" y="T7"/>
                </a:cxn>
                <a:cxn ang="0">
                  <a:pos x="T8" y="T9"/>
                </a:cxn>
              </a:cxnLst>
              <a:rect l="0" t="0" r="r" b="b"/>
              <a:pathLst>
                <a:path w="16" h="16">
                  <a:moveTo>
                    <a:pt x="15" y="0"/>
                  </a:moveTo>
                  <a:lnTo>
                    <a:pt x="0" y="0"/>
                  </a:lnTo>
                  <a:lnTo>
                    <a:pt x="0" y="0"/>
                  </a:lnTo>
                  <a:lnTo>
                    <a:pt x="3" y="15"/>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1" name="Freeform 313"/>
            <p:cNvSpPr>
              <a:spLocks noChangeArrowheads="1"/>
            </p:cNvSpPr>
            <p:nvPr/>
          </p:nvSpPr>
          <p:spPr bwMode="auto">
            <a:xfrm>
              <a:off x="8586788" y="1271588"/>
              <a:ext cx="3175" cy="3175"/>
            </a:xfrm>
            <a:custGeom>
              <a:avLst/>
              <a:gdLst>
                <a:gd name="T0" fmla="*/ 0 w 10"/>
                <a:gd name="T1" fmla="*/ 0 h 7"/>
                <a:gd name="T2" fmla="*/ 0 w 10"/>
                <a:gd name="T3" fmla="*/ 0 h 7"/>
                <a:gd name="T4" fmla="*/ 0 w 10"/>
                <a:gd name="T5" fmla="*/ 6 h 7"/>
                <a:gd name="T6" fmla="*/ 9 w 10"/>
                <a:gd name="T7" fmla="*/ 6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0" y="0"/>
                  </a:lnTo>
                  <a:lnTo>
                    <a:pt x="0" y="6"/>
                  </a:lnTo>
                  <a:lnTo>
                    <a:pt x="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2" name="Freeform 314"/>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3" name="Freeform 315"/>
            <p:cNvSpPr>
              <a:spLocks noChangeArrowheads="1"/>
            </p:cNvSpPr>
            <p:nvPr/>
          </p:nvSpPr>
          <p:spPr bwMode="auto">
            <a:xfrm>
              <a:off x="8586787" y="1273174"/>
              <a:ext cx="6350" cy="1588"/>
            </a:xfrm>
            <a:custGeom>
              <a:avLst/>
              <a:gdLst>
                <a:gd name="T0" fmla="*/ 9 w 16"/>
                <a:gd name="T1" fmla="*/ 0 h 4"/>
                <a:gd name="T2" fmla="*/ 0 w 16"/>
                <a:gd name="T3" fmla="*/ 0 h 4"/>
                <a:gd name="T4" fmla="*/ 0 w 16"/>
                <a:gd name="T5" fmla="*/ 0 h 4"/>
                <a:gd name="T6" fmla="*/ 0 w 16"/>
                <a:gd name="T7" fmla="*/ 3 h 4"/>
                <a:gd name="T8" fmla="*/ 15 w 16"/>
                <a:gd name="T9" fmla="*/ 3 h 4"/>
                <a:gd name="T10" fmla="*/ 15 w 16"/>
                <a:gd name="T11" fmla="*/ 0 h 4"/>
                <a:gd name="T12" fmla="*/ 9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9" y="0"/>
                  </a:moveTo>
                  <a:lnTo>
                    <a:pt x="0" y="0"/>
                  </a:lnTo>
                  <a:lnTo>
                    <a:pt x="0" y="0"/>
                  </a:lnTo>
                  <a:lnTo>
                    <a:pt x="0" y="3"/>
                  </a:lnTo>
                  <a:lnTo>
                    <a:pt x="15" y="3"/>
                  </a:lnTo>
                  <a:lnTo>
                    <a:pt x="15" y="0"/>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4" name="Freeform 316"/>
            <p:cNvSpPr>
              <a:spLocks noChangeArrowheads="1"/>
            </p:cNvSpPr>
            <p:nvPr/>
          </p:nvSpPr>
          <p:spPr bwMode="auto">
            <a:xfrm>
              <a:off x="8588375" y="1274763"/>
              <a:ext cx="161925" cy="76200"/>
            </a:xfrm>
            <a:custGeom>
              <a:avLst/>
              <a:gdLst>
                <a:gd name="T0" fmla="*/ 15 w 450"/>
                <a:gd name="T1" fmla="*/ 3 h 211"/>
                <a:gd name="T2" fmla="*/ 0 w 450"/>
                <a:gd name="T3" fmla="*/ 21 h 211"/>
                <a:gd name="T4" fmla="*/ 0 w 450"/>
                <a:gd name="T5" fmla="*/ 21 h 211"/>
                <a:gd name="T6" fmla="*/ 9 w 450"/>
                <a:gd name="T7" fmla="*/ 48 h 211"/>
                <a:gd name="T8" fmla="*/ 18 w 450"/>
                <a:gd name="T9" fmla="*/ 72 h 211"/>
                <a:gd name="T10" fmla="*/ 30 w 450"/>
                <a:gd name="T11" fmla="*/ 96 h 211"/>
                <a:gd name="T12" fmla="*/ 45 w 450"/>
                <a:gd name="T13" fmla="*/ 117 h 211"/>
                <a:gd name="T14" fmla="*/ 15 w 450"/>
                <a:gd name="T15" fmla="*/ 3 h 211"/>
                <a:gd name="T16" fmla="*/ 18 w 450"/>
                <a:gd name="T17" fmla="*/ 0 h 211"/>
                <a:gd name="T18" fmla="*/ 51 w 450"/>
                <a:gd name="T19" fmla="*/ 123 h 211"/>
                <a:gd name="T20" fmla="*/ 51 w 450"/>
                <a:gd name="T21" fmla="*/ 123 h 211"/>
                <a:gd name="T22" fmla="*/ 66 w 450"/>
                <a:gd name="T23" fmla="*/ 144 h 211"/>
                <a:gd name="T24" fmla="*/ 87 w 450"/>
                <a:gd name="T25" fmla="*/ 159 h 211"/>
                <a:gd name="T26" fmla="*/ 108 w 450"/>
                <a:gd name="T27" fmla="*/ 174 h 211"/>
                <a:gd name="T28" fmla="*/ 129 w 450"/>
                <a:gd name="T29" fmla="*/ 186 h 211"/>
                <a:gd name="T30" fmla="*/ 153 w 450"/>
                <a:gd name="T31" fmla="*/ 198 h 211"/>
                <a:gd name="T32" fmla="*/ 176 w 450"/>
                <a:gd name="T33" fmla="*/ 204 h 211"/>
                <a:gd name="T34" fmla="*/ 204 w 450"/>
                <a:gd name="T35" fmla="*/ 207 h 211"/>
                <a:gd name="T36" fmla="*/ 231 w 450"/>
                <a:gd name="T37" fmla="*/ 210 h 211"/>
                <a:gd name="T38" fmla="*/ 231 w 450"/>
                <a:gd name="T39" fmla="*/ 210 h 211"/>
                <a:gd name="T40" fmla="*/ 231 w 450"/>
                <a:gd name="T41" fmla="*/ 210 h 211"/>
                <a:gd name="T42" fmla="*/ 270 w 450"/>
                <a:gd name="T43" fmla="*/ 207 h 211"/>
                <a:gd name="T44" fmla="*/ 303 w 450"/>
                <a:gd name="T45" fmla="*/ 198 h 211"/>
                <a:gd name="T46" fmla="*/ 335 w 450"/>
                <a:gd name="T47" fmla="*/ 186 h 211"/>
                <a:gd name="T48" fmla="*/ 365 w 450"/>
                <a:gd name="T49" fmla="*/ 168 h 211"/>
                <a:gd name="T50" fmla="*/ 392 w 450"/>
                <a:gd name="T51" fmla="*/ 144 h 211"/>
                <a:gd name="T52" fmla="*/ 416 w 450"/>
                <a:gd name="T53" fmla="*/ 117 h 211"/>
                <a:gd name="T54" fmla="*/ 437 w 450"/>
                <a:gd name="T55" fmla="*/ 90 h 211"/>
                <a:gd name="T56" fmla="*/ 449 w 450"/>
                <a:gd name="T57" fmla="*/ 57 h 211"/>
                <a:gd name="T58" fmla="*/ 422 w 450"/>
                <a:gd name="T59" fmla="*/ 54 h 211"/>
                <a:gd name="T60" fmla="*/ 422 w 450"/>
                <a:gd name="T61" fmla="*/ 54 h 211"/>
                <a:gd name="T62" fmla="*/ 410 w 450"/>
                <a:gd name="T63" fmla="*/ 81 h 211"/>
                <a:gd name="T64" fmla="*/ 392 w 450"/>
                <a:gd name="T65" fmla="*/ 105 h 211"/>
                <a:gd name="T66" fmla="*/ 371 w 450"/>
                <a:gd name="T67" fmla="*/ 126 h 211"/>
                <a:gd name="T68" fmla="*/ 347 w 450"/>
                <a:gd name="T69" fmla="*/ 147 h 211"/>
                <a:gd name="T70" fmla="*/ 323 w 450"/>
                <a:gd name="T71" fmla="*/ 162 h 211"/>
                <a:gd name="T72" fmla="*/ 293 w 450"/>
                <a:gd name="T73" fmla="*/ 174 h 211"/>
                <a:gd name="T74" fmla="*/ 263 w 450"/>
                <a:gd name="T75" fmla="*/ 180 h 211"/>
                <a:gd name="T76" fmla="*/ 231 w 450"/>
                <a:gd name="T77" fmla="*/ 183 h 211"/>
                <a:gd name="T78" fmla="*/ 231 w 450"/>
                <a:gd name="T79" fmla="*/ 183 h 211"/>
                <a:gd name="T80" fmla="*/ 231 w 450"/>
                <a:gd name="T81" fmla="*/ 183 h 211"/>
                <a:gd name="T82" fmla="*/ 231 w 450"/>
                <a:gd name="T83" fmla="*/ 183 h 211"/>
                <a:gd name="T84" fmla="*/ 209 w 450"/>
                <a:gd name="T85" fmla="*/ 183 h 211"/>
                <a:gd name="T86" fmla="*/ 191 w 450"/>
                <a:gd name="T87" fmla="*/ 180 h 211"/>
                <a:gd name="T88" fmla="*/ 155 w 450"/>
                <a:gd name="T89" fmla="*/ 168 h 211"/>
                <a:gd name="T90" fmla="*/ 122 w 450"/>
                <a:gd name="T91" fmla="*/ 153 h 211"/>
                <a:gd name="T92" fmla="*/ 93 w 450"/>
                <a:gd name="T93" fmla="*/ 129 h 211"/>
                <a:gd name="T94" fmla="*/ 69 w 450"/>
                <a:gd name="T95" fmla="*/ 102 h 211"/>
                <a:gd name="T96" fmla="*/ 48 w 450"/>
                <a:gd name="T97" fmla="*/ 72 h 211"/>
                <a:gd name="T98" fmla="*/ 33 w 450"/>
                <a:gd name="T99" fmla="*/ 39 h 211"/>
                <a:gd name="T100" fmla="*/ 24 w 450"/>
                <a:gd name="T101" fmla="*/ 0 h 211"/>
                <a:gd name="T102" fmla="*/ 18 w 450"/>
                <a:gd name="T10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211">
                  <a:moveTo>
                    <a:pt x="15" y="3"/>
                  </a:moveTo>
                  <a:lnTo>
                    <a:pt x="0" y="21"/>
                  </a:lnTo>
                  <a:lnTo>
                    <a:pt x="0" y="21"/>
                  </a:lnTo>
                  <a:lnTo>
                    <a:pt x="9" y="48"/>
                  </a:lnTo>
                  <a:lnTo>
                    <a:pt x="18" y="72"/>
                  </a:lnTo>
                  <a:lnTo>
                    <a:pt x="30" y="96"/>
                  </a:lnTo>
                  <a:lnTo>
                    <a:pt x="45" y="117"/>
                  </a:lnTo>
                  <a:lnTo>
                    <a:pt x="15" y="3"/>
                  </a:lnTo>
                  <a:close/>
                  <a:moveTo>
                    <a:pt x="18" y="0"/>
                  </a:moveTo>
                  <a:lnTo>
                    <a:pt x="51" y="123"/>
                  </a:lnTo>
                  <a:lnTo>
                    <a:pt x="51" y="123"/>
                  </a:lnTo>
                  <a:lnTo>
                    <a:pt x="66" y="144"/>
                  </a:lnTo>
                  <a:lnTo>
                    <a:pt x="87" y="159"/>
                  </a:lnTo>
                  <a:lnTo>
                    <a:pt x="108" y="174"/>
                  </a:lnTo>
                  <a:lnTo>
                    <a:pt x="129" y="186"/>
                  </a:lnTo>
                  <a:lnTo>
                    <a:pt x="153" y="198"/>
                  </a:lnTo>
                  <a:lnTo>
                    <a:pt x="176" y="204"/>
                  </a:lnTo>
                  <a:lnTo>
                    <a:pt x="204" y="207"/>
                  </a:lnTo>
                  <a:lnTo>
                    <a:pt x="231" y="210"/>
                  </a:lnTo>
                  <a:lnTo>
                    <a:pt x="231" y="210"/>
                  </a:lnTo>
                  <a:lnTo>
                    <a:pt x="231" y="210"/>
                  </a:lnTo>
                  <a:lnTo>
                    <a:pt x="270" y="207"/>
                  </a:lnTo>
                  <a:lnTo>
                    <a:pt x="303" y="198"/>
                  </a:lnTo>
                  <a:lnTo>
                    <a:pt x="335" y="186"/>
                  </a:lnTo>
                  <a:lnTo>
                    <a:pt x="365" y="168"/>
                  </a:lnTo>
                  <a:lnTo>
                    <a:pt x="392" y="144"/>
                  </a:lnTo>
                  <a:lnTo>
                    <a:pt x="416" y="117"/>
                  </a:lnTo>
                  <a:lnTo>
                    <a:pt x="437" y="90"/>
                  </a:lnTo>
                  <a:lnTo>
                    <a:pt x="449" y="57"/>
                  </a:lnTo>
                  <a:lnTo>
                    <a:pt x="422" y="54"/>
                  </a:lnTo>
                  <a:lnTo>
                    <a:pt x="422" y="54"/>
                  </a:lnTo>
                  <a:lnTo>
                    <a:pt x="410" y="81"/>
                  </a:lnTo>
                  <a:lnTo>
                    <a:pt x="392" y="105"/>
                  </a:lnTo>
                  <a:lnTo>
                    <a:pt x="371" y="126"/>
                  </a:lnTo>
                  <a:lnTo>
                    <a:pt x="347" y="147"/>
                  </a:lnTo>
                  <a:lnTo>
                    <a:pt x="323" y="162"/>
                  </a:lnTo>
                  <a:lnTo>
                    <a:pt x="293" y="174"/>
                  </a:lnTo>
                  <a:lnTo>
                    <a:pt x="263" y="180"/>
                  </a:lnTo>
                  <a:lnTo>
                    <a:pt x="231" y="183"/>
                  </a:lnTo>
                  <a:lnTo>
                    <a:pt x="231" y="183"/>
                  </a:lnTo>
                  <a:lnTo>
                    <a:pt x="231" y="183"/>
                  </a:lnTo>
                  <a:lnTo>
                    <a:pt x="231" y="183"/>
                  </a:lnTo>
                  <a:lnTo>
                    <a:pt x="209" y="183"/>
                  </a:lnTo>
                  <a:lnTo>
                    <a:pt x="191" y="180"/>
                  </a:lnTo>
                  <a:lnTo>
                    <a:pt x="155" y="168"/>
                  </a:lnTo>
                  <a:lnTo>
                    <a:pt x="122" y="153"/>
                  </a:lnTo>
                  <a:lnTo>
                    <a:pt x="93" y="129"/>
                  </a:lnTo>
                  <a:lnTo>
                    <a:pt x="69" y="102"/>
                  </a:lnTo>
                  <a:lnTo>
                    <a:pt x="48" y="72"/>
                  </a:lnTo>
                  <a:lnTo>
                    <a:pt x="33" y="39"/>
                  </a:lnTo>
                  <a:lnTo>
                    <a:pt x="24" y="0"/>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5" name="Freeform 317"/>
            <p:cNvSpPr>
              <a:spLocks noChangeArrowheads="1"/>
            </p:cNvSpPr>
            <p:nvPr/>
          </p:nvSpPr>
          <p:spPr bwMode="auto">
            <a:xfrm>
              <a:off x="8588375" y="1274763"/>
              <a:ext cx="15875" cy="41275"/>
            </a:xfrm>
            <a:custGeom>
              <a:avLst/>
              <a:gdLst>
                <a:gd name="T0" fmla="*/ 15 w 46"/>
                <a:gd name="T1" fmla="*/ 0 h 115"/>
                <a:gd name="T2" fmla="*/ 0 w 46"/>
                <a:gd name="T3" fmla="*/ 18 h 115"/>
                <a:gd name="T4" fmla="*/ 0 w 46"/>
                <a:gd name="T5" fmla="*/ 18 h 115"/>
                <a:gd name="T6" fmla="*/ 9 w 46"/>
                <a:gd name="T7" fmla="*/ 45 h 115"/>
                <a:gd name="T8" fmla="*/ 18 w 46"/>
                <a:gd name="T9" fmla="*/ 69 h 115"/>
                <a:gd name="T10" fmla="*/ 30 w 46"/>
                <a:gd name="T11" fmla="*/ 93 h 115"/>
                <a:gd name="T12" fmla="*/ 45 w 46"/>
                <a:gd name="T13" fmla="*/ 114 h 115"/>
                <a:gd name="T14" fmla="*/ 15 w 46"/>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15" y="0"/>
                  </a:moveTo>
                  <a:lnTo>
                    <a:pt x="0" y="18"/>
                  </a:lnTo>
                  <a:lnTo>
                    <a:pt x="0" y="18"/>
                  </a:lnTo>
                  <a:lnTo>
                    <a:pt x="9" y="45"/>
                  </a:lnTo>
                  <a:lnTo>
                    <a:pt x="18" y="69"/>
                  </a:lnTo>
                  <a:lnTo>
                    <a:pt x="30" y="93"/>
                  </a:lnTo>
                  <a:lnTo>
                    <a:pt x="45" y="114"/>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6" name="Freeform 318"/>
            <p:cNvSpPr>
              <a:spLocks noChangeArrowheads="1"/>
            </p:cNvSpPr>
            <p:nvPr/>
          </p:nvSpPr>
          <p:spPr bwMode="auto">
            <a:xfrm>
              <a:off x="8594724" y="1274763"/>
              <a:ext cx="155575" cy="76200"/>
            </a:xfrm>
            <a:custGeom>
              <a:avLst/>
              <a:gdLst>
                <a:gd name="T0" fmla="*/ 0 w 432"/>
                <a:gd name="T1" fmla="*/ 0 h 211"/>
                <a:gd name="T2" fmla="*/ 33 w 432"/>
                <a:gd name="T3" fmla="*/ 123 h 211"/>
                <a:gd name="T4" fmla="*/ 33 w 432"/>
                <a:gd name="T5" fmla="*/ 123 h 211"/>
                <a:gd name="T6" fmla="*/ 48 w 432"/>
                <a:gd name="T7" fmla="*/ 144 h 211"/>
                <a:gd name="T8" fmla="*/ 69 w 432"/>
                <a:gd name="T9" fmla="*/ 159 h 211"/>
                <a:gd name="T10" fmla="*/ 90 w 432"/>
                <a:gd name="T11" fmla="*/ 174 h 211"/>
                <a:gd name="T12" fmla="*/ 111 w 432"/>
                <a:gd name="T13" fmla="*/ 186 h 211"/>
                <a:gd name="T14" fmla="*/ 135 w 432"/>
                <a:gd name="T15" fmla="*/ 198 h 211"/>
                <a:gd name="T16" fmla="*/ 158 w 432"/>
                <a:gd name="T17" fmla="*/ 204 h 211"/>
                <a:gd name="T18" fmla="*/ 186 w 432"/>
                <a:gd name="T19" fmla="*/ 207 h 211"/>
                <a:gd name="T20" fmla="*/ 213 w 432"/>
                <a:gd name="T21" fmla="*/ 210 h 211"/>
                <a:gd name="T22" fmla="*/ 213 w 432"/>
                <a:gd name="T23" fmla="*/ 210 h 211"/>
                <a:gd name="T24" fmla="*/ 213 w 432"/>
                <a:gd name="T25" fmla="*/ 210 h 211"/>
                <a:gd name="T26" fmla="*/ 252 w 432"/>
                <a:gd name="T27" fmla="*/ 207 h 211"/>
                <a:gd name="T28" fmla="*/ 285 w 432"/>
                <a:gd name="T29" fmla="*/ 198 h 211"/>
                <a:gd name="T30" fmla="*/ 317 w 432"/>
                <a:gd name="T31" fmla="*/ 186 h 211"/>
                <a:gd name="T32" fmla="*/ 347 w 432"/>
                <a:gd name="T33" fmla="*/ 168 h 211"/>
                <a:gd name="T34" fmla="*/ 374 w 432"/>
                <a:gd name="T35" fmla="*/ 144 h 211"/>
                <a:gd name="T36" fmla="*/ 398 w 432"/>
                <a:gd name="T37" fmla="*/ 117 h 211"/>
                <a:gd name="T38" fmla="*/ 419 w 432"/>
                <a:gd name="T39" fmla="*/ 90 h 211"/>
                <a:gd name="T40" fmla="*/ 431 w 432"/>
                <a:gd name="T41" fmla="*/ 57 h 211"/>
                <a:gd name="T42" fmla="*/ 404 w 432"/>
                <a:gd name="T43" fmla="*/ 54 h 211"/>
                <a:gd name="T44" fmla="*/ 404 w 432"/>
                <a:gd name="T45" fmla="*/ 54 h 211"/>
                <a:gd name="T46" fmla="*/ 392 w 432"/>
                <a:gd name="T47" fmla="*/ 81 h 211"/>
                <a:gd name="T48" fmla="*/ 374 w 432"/>
                <a:gd name="T49" fmla="*/ 105 h 211"/>
                <a:gd name="T50" fmla="*/ 353 w 432"/>
                <a:gd name="T51" fmla="*/ 126 h 211"/>
                <a:gd name="T52" fmla="*/ 329 w 432"/>
                <a:gd name="T53" fmla="*/ 147 h 211"/>
                <a:gd name="T54" fmla="*/ 305 w 432"/>
                <a:gd name="T55" fmla="*/ 162 h 211"/>
                <a:gd name="T56" fmla="*/ 275 w 432"/>
                <a:gd name="T57" fmla="*/ 174 h 211"/>
                <a:gd name="T58" fmla="*/ 245 w 432"/>
                <a:gd name="T59" fmla="*/ 180 h 211"/>
                <a:gd name="T60" fmla="*/ 213 w 432"/>
                <a:gd name="T61" fmla="*/ 183 h 211"/>
                <a:gd name="T62" fmla="*/ 213 w 432"/>
                <a:gd name="T63" fmla="*/ 183 h 211"/>
                <a:gd name="T64" fmla="*/ 213 w 432"/>
                <a:gd name="T65" fmla="*/ 183 h 211"/>
                <a:gd name="T66" fmla="*/ 213 w 432"/>
                <a:gd name="T67" fmla="*/ 183 h 211"/>
                <a:gd name="T68" fmla="*/ 191 w 432"/>
                <a:gd name="T69" fmla="*/ 183 h 211"/>
                <a:gd name="T70" fmla="*/ 173 w 432"/>
                <a:gd name="T71" fmla="*/ 180 h 211"/>
                <a:gd name="T72" fmla="*/ 137 w 432"/>
                <a:gd name="T73" fmla="*/ 168 h 211"/>
                <a:gd name="T74" fmla="*/ 104 w 432"/>
                <a:gd name="T75" fmla="*/ 153 h 211"/>
                <a:gd name="T76" fmla="*/ 75 w 432"/>
                <a:gd name="T77" fmla="*/ 129 h 211"/>
                <a:gd name="T78" fmla="*/ 51 w 432"/>
                <a:gd name="T79" fmla="*/ 102 h 211"/>
                <a:gd name="T80" fmla="*/ 30 w 432"/>
                <a:gd name="T81" fmla="*/ 72 h 211"/>
                <a:gd name="T82" fmla="*/ 15 w 432"/>
                <a:gd name="T83" fmla="*/ 39 h 211"/>
                <a:gd name="T84" fmla="*/ 6 w 432"/>
                <a:gd name="T85" fmla="*/ 0 h 211"/>
                <a:gd name="T86" fmla="*/ 0 w 4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 h="211">
                  <a:moveTo>
                    <a:pt x="0" y="0"/>
                  </a:moveTo>
                  <a:lnTo>
                    <a:pt x="33" y="123"/>
                  </a:lnTo>
                  <a:lnTo>
                    <a:pt x="33" y="123"/>
                  </a:lnTo>
                  <a:lnTo>
                    <a:pt x="48" y="144"/>
                  </a:lnTo>
                  <a:lnTo>
                    <a:pt x="69" y="159"/>
                  </a:lnTo>
                  <a:lnTo>
                    <a:pt x="90" y="174"/>
                  </a:lnTo>
                  <a:lnTo>
                    <a:pt x="111" y="186"/>
                  </a:lnTo>
                  <a:lnTo>
                    <a:pt x="135" y="198"/>
                  </a:lnTo>
                  <a:lnTo>
                    <a:pt x="158" y="204"/>
                  </a:lnTo>
                  <a:lnTo>
                    <a:pt x="186" y="207"/>
                  </a:lnTo>
                  <a:lnTo>
                    <a:pt x="213" y="210"/>
                  </a:lnTo>
                  <a:lnTo>
                    <a:pt x="213" y="210"/>
                  </a:lnTo>
                  <a:lnTo>
                    <a:pt x="213" y="210"/>
                  </a:lnTo>
                  <a:lnTo>
                    <a:pt x="252" y="207"/>
                  </a:lnTo>
                  <a:lnTo>
                    <a:pt x="285" y="198"/>
                  </a:lnTo>
                  <a:lnTo>
                    <a:pt x="317" y="186"/>
                  </a:lnTo>
                  <a:lnTo>
                    <a:pt x="347" y="168"/>
                  </a:lnTo>
                  <a:lnTo>
                    <a:pt x="374" y="144"/>
                  </a:lnTo>
                  <a:lnTo>
                    <a:pt x="398" y="117"/>
                  </a:lnTo>
                  <a:lnTo>
                    <a:pt x="419" y="90"/>
                  </a:lnTo>
                  <a:lnTo>
                    <a:pt x="431" y="57"/>
                  </a:lnTo>
                  <a:lnTo>
                    <a:pt x="404" y="54"/>
                  </a:lnTo>
                  <a:lnTo>
                    <a:pt x="404" y="54"/>
                  </a:lnTo>
                  <a:lnTo>
                    <a:pt x="392" y="81"/>
                  </a:lnTo>
                  <a:lnTo>
                    <a:pt x="374" y="105"/>
                  </a:lnTo>
                  <a:lnTo>
                    <a:pt x="353" y="126"/>
                  </a:lnTo>
                  <a:lnTo>
                    <a:pt x="329" y="147"/>
                  </a:lnTo>
                  <a:lnTo>
                    <a:pt x="305" y="162"/>
                  </a:lnTo>
                  <a:lnTo>
                    <a:pt x="275" y="174"/>
                  </a:lnTo>
                  <a:lnTo>
                    <a:pt x="245" y="180"/>
                  </a:lnTo>
                  <a:lnTo>
                    <a:pt x="213" y="183"/>
                  </a:lnTo>
                  <a:lnTo>
                    <a:pt x="213" y="183"/>
                  </a:lnTo>
                  <a:lnTo>
                    <a:pt x="213" y="183"/>
                  </a:lnTo>
                  <a:lnTo>
                    <a:pt x="213" y="183"/>
                  </a:lnTo>
                  <a:lnTo>
                    <a:pt x="191" y="183"/>
                  </a:lnTo>
                  <a:lnTo>
                    <a:pt x="173" y="180"/>
                  </a:lnTo>
                  <a:lnTo>
                    <a:pt x="137" y="168"/>
                  </a:lnTo>
                  <a:lnTo>
                    <a:pt x="104" y="153"/>
                  </a:lnTo>
                  <a:lnTo>
                    <a:pt x="75" y="129"/>
                  </a:lnTo>
                  <a:lnTo>
                    <a:pt x="51" y="102"/>
                  </a:lnTo>
                  <a:lnTo>
                    <a:pt x="30" y="72"/>
                  </a:lnTo>
                  <a:lnTo>
                    <a:pt x="15" y="39"/>
                  </a:lnTo>
                  <a:lnTo>
                    <a:pt x="6"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7" name="Freeform 319"/>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8" name="Freeform 320"/>
            <p:cNvSpPr>
              <a:spLocks noChangeArrowheads="1"/>
            </p:cNvSpPr>
            <p:nvPr/>
          </p:nvSpPr>
          <p:spPr bwMode="auto">
            <a:xfrm>
              <a:off x="8588375" y="1273174"/>
              <a:ext cx="19050" cy="46038"/>
            </a:xfrm>
            <a:custGeom>
              <a:avLst/>
              <a:gdLst>
                <a:gd name="T0" fmla="*/ 12 w 52"/>
                <a:gd name="T1" fmla="*/ 0 h 127"/>
                <a:gd name="T2" fmla="*/ 12 w 52"/>
                <a:gd name="T3" fmla="*/ 3 h 127"/>
                <a:gd name="T4" fmla="*/ 0 w 52"/>
                <a:gd name="T5" fmla="*/ 18 h 127"/>
                <a:gd name="T6" fmla="*/ 0 w 52"/>
                <a:gd name="T7" fmla="*/ 18 h 127"/>
                <a:gd name="T8" fmla="*/ 0 w 52"/>
                <a:gd name="T9" fmla="*/ 24 h 127"/>
                <a:gd name="T10" fmla="*/ 15 w 52"/>
                <a:gd name="T11" fmla="*/ 6 h 127"/>
                <a:gd name="T12" fmla="*/ 45 w 52"/>
                <a:gd name="T13" fmla="*/ 120 h 127"/>
                <a:gd name="T14" fmla="*/ 45 w 52"/>
                <a:gd name="T15" fmla="*/ 120 h 127"/>
                <a:gd name="T16" fmla="*/ 51 w 52"/>
                <a:gd name="T17" fmla="*/ 126 h 127"/>
                <a:gd name="T18" fmla="*/ 18 w 52"/>
                <a:gd name="T19" fmla="*/ 3 h 127"/>
                <a:gd name="T20" fmla="*/ 15 w 52"/>
                <a:gd name="T21" fmla="*/ 3 h 127"/>
                <a:gd name="T22" fmla="*/ 12 w 52"/>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127">
                  <a:moveTo>
                    <a:pt x="12" y="0"/>
                  </a:moveTo>
                  <a:lnTo>
                    <a:pt x="12" y="3"/>
                  </a:lnTo>
                  <a:lnTo>
                    <a:pt x="0" y="18"/>
                  </a:lnTo>
                  <a:lnTo>
                    <a:pt x="0" y="18"/>
                  </a:lnTo>
                  <a:lnTo>
                    <a:pt x="0" y="24"/>
                  </a:lnTo>
                  <a:lnTo>
                    <a:pt x="15" y="6"/>
                  </a:lnTo>
                  <a:lnTo>
                    <a:pt x="45" y="120"/>
                  </a:lnTo>
                  <a:lnTo>
                    <a:pt x="45" y="120"/>
                  </a:lnTo>
                  <a:lnTo>
                    <a:pt x="51" y="126"/>
                  </a:lnTo>
                  <a:lnTo>
                    <a:pt x="18" y="3"/>
                  </a:lnTo>
                  <a:lnTo>
                    <a:pt x="15"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9" name="Freeform 321"/>
            <p:cNvSpPr>
              <a:spLocks noChangeArrowheads="1"/>
            </p:cNvSpPr>
            <p:nvPr/>
          </p:nvSpPr>
          <p:spPr bwMode="auto">
            <a:xfrm>
              <a:off x="8586788" y="1270000"/>
              <a:ext cx="163512" cy="25400"/>
            </a:xfrm>
            <a:custGeom>
              <a:avLst/>
              <a:gdLst>
                <a:gd name="T0" fmla="*/ 428 w 456"/>
                <a:gd name="T1" fmla="*/ 60 h 70"/>
                <a:gd name="T2" fmla="*/ 428 w 456"/>
                <a:gd name="T3" fmla="*/ 60 h 70"/>
                <a:gd name="T4" fmla="*/ 425 w 456"/>
                <a:gd name="T5" fmla="*/ 66 h 70"/>
                <a:gd name="T6" fmla="*/ 452 w 456"/>
                <a:gd name="T7" fmla="*/ 69 h 70"/>
                <a:gd name="T8" fmla="*/ 452 w 456"/>
                <a:gd name="T9" fmla="*/ 69 h 70"/>
                <a:gd name="T10" fmla="*/ 455 w 456"/>
                <a:gd name="T11" fmla="*/ 63 h 70"/>
                <a:gd name="T12" fmla="*/ 428 w 456"/>
                <a:gd name="T13" fmla="*/ 60 h 70"/>
                <a:gd name="T14" fmla="*/ 0 w 456"/>
                <a:gd name="T15" fmla="*/ 0 h 70"/>
                <a:gd name="T16" fmla="*/ 0 w 456"/>
                <a:gd name="T17" fmla="*/ 0 h 70"/>
                <a:gd name="T18" fmla="*/ 0 w 456"/>
                <a:gd name="T19" fmla="*/ 3 h 70"/>
                <a:gd name="T20" fmla="*/ 9 w 456"/>
                <a:gd name="T21" fmla="*/ 9 h 70"/>
                <a:gd name="T22" fmla="*/ 15 w 456"/>
                <a:gd name="T23" fmla="*/ 9 h 70"/>
                <a:gd name="T24" fmla="*/ 18 w 456"/>
                <a:gd name="T25" fmla="*/ 12 h 70"/>
                <a:gd name="T26" fmla="*/ 21 w 456"/>
                <a:gd name="T27" fmla="*/ 12 h 70"/>
                <a:gd name="T28" fmla="*/ 27 w 456"/>
                <a:gd name="T29" fmla="*/ 12 h 70"/>
                <a:gd name="T30" fmla="*/ 27 w 456"/>
                <a:gd name="T31" fmla="*/ 12 h 70"/>
                <a:gd name="T32" fmla="*/ 27 w 456"/>
                <a:gd name="T33" fmla="*/ 9 h 70"/>
                <a:gd name="T34" fmla="*/ 21 w 456"/>
                <a:gd name="T35" fmla="*/ 9 h 70"/>
                <a:gd name="T36" fmla="*/ 21 w 456"/>
                <a:gd name="T37" fmla="*/ 6 h 70"/>
                <a:gd name="T38" fmla="*/ 18 w 456"/>
                <a:gd name="T39" fmla="*/ 6 h 70"/>
                <a:gd name="T40" fmla="*/ 0 w 456"/>
                <a:gd name="T4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6" h="70">
                  <a:moveTo>
                    <a:pt x="428" y="60"/>
                  </a:moveTo>
                  <a:lnTo>
                    <a:pt x="428" y="60"/>
                  </a:lnTo>
                  <a:lnTo>
                    <a:pt x="425" y="66"/>
                  </a:lnTo>
                  <a:lnTo>
                    <a:pt x="452" y="69"/>
                  </a:lnTo>
                  <a:lnTo>
                    <a:pt x="452" y="69"/>
                  </a:lnTo>
                  <a:lnTo>
                    <a:pt x="455" y="63"/>
                  </a:lnTo>
                  <a:lnTo>
                    <a:pt x="428" y="60"/>
                  </a:lnTo>
                  <a:close/>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0" name="Freeform 322"/>
            <p:cNvSpPr>
              <a:spLocks noChangeArrowheads="1"/>
            </p:cNvSpPr>
            <p:nvPr/>
          </p:nvSpPr>
          <p:spPr bwMode="auto">
            <a:xfrm>
              <a:off x="8740776" y="1292225"/>
              <a:ext cx="11113" cy="3175"/>
            </a:xfrm>
            <a:custGeom>
              <a:avLst/>
              <a:gdLst>
                <a:gd name="T0" fmla="*/ 3 w 31"/>
                <a:gd name="T1" fmla="*/ 0 h 10"/>
                <a:gd name="T2" fmla="*/ 3 w 31"/>
                <a:gd name="T3" fmla="*/ 0 h 10"/>
                <a:gd name="T4" fmla="*/ 0 w 31"/>
                <a:gd name="T5" fmla="*/ 6 h 10"/>
                <a:gd name="T6" fmla="*/ 27 w 31"/>
                <a:gd name="T7" fmla="*/ 9 h 10"/>
                <a:gd name="T8" fmla="*/ 27 w 31"/>
                <a:gd name="T9" fmla="*/ 9 h 10"/>
                <a:gd name="T10" fmla="*/ 30 w 31"/>
                <a:gd name="T11" fmla="*/ 3 h 10"/>
                <a:gd name="T12" fmla="*/ 3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3" y="0"/>
                  </a:moveTo>
                  <a:lnTo>
                    <a:pt x="3" y="0"/>
                  </a:lnTo>
                  <a:lnTo>
                    <a:pt x="0" y="6"/>
                  </a:lnTo>
                  <a:lnTo>
                    <a:pt x="27" y="9"/>
                  </a:lnTo>
                  <a:lnTo>
                    <a:pt x="27" y="9"/>
                  </a:lnTo>
                  <a:lnTo>
                    <a:pt x="30"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1" name="Freeform 323"/>
            <p:cNvSpPr>
              <a:spLocks noChangeArrowheads="1"/>
            </p:cNvSpPr>
            <p:nvPr/>
          </p:nvSpPr>
          <p:spPr bwMode="auto">
            <a:xfrm>
              <a:off x="8586787" y="1270000"/>
              <a:ext cx="9525" cy="4763"/>
            </a:xfrm>
            <a:custGeom>
              <a:avLst/>
              <a:gdLst>
                <a:gd name="T0" fmla="*/ 0 w 28"/>
                <a:gd name="T1" fmla="*/ 0 h 13"/>
                <a:gd name="T2" fmla="*/ 0 w 28"/>
                <a:gd name="T3" fmla="*/ 0 h 13"/>
                <a:gd name="T4" fmla="*/ 0 w 28"/>
                <a:gd name="T5" fmla="*/ 3 h 13"/>
                <a:gd name="T6" fmla="*/ 9 w 28"/>
                <a:gd name="T7" fmla="*/ 9 h 13"/>
                <a:gd name="T8" fmla="*/ 15 w 28"/>
                <a:gd name="T9" fmla="*/ 9 h 13"/>
                <a:gd name="T10" fmla="*/ 18 w 28"/>
                <a:gd name="T11" fmla="*/ 12 h 13"/>
                <a:gd name="T12" fmla="*/ 21 w 28"/>
                <a:gd name="T13" fmla="*/ 12 h 13"/>
                <a:gd name="T14" fmla="*/ 27 w 28"/>
                <a:gd name="T15" fmla="*/ 12 h 13"/>
                <a:gd name="T16" fmla="*/ 27 w 28"/>
                <a:gd name="T17" fmla="*/ 12 h 13"/>
                <a:gd name="T18" fmla="*/ 27 w 28"/>
                <a:gd name="T19" fmla="*/ 9 h 13"/>
                <a:gd name="T20" fmla="*/ 21 w 28"/>
                <a:gd name="T21" fmla="*/ 9 h 13"/>
                <a:gd name="T22" fmla="*/ 21 w 28"/>
                <a:gd name="T23" fmla="*/ 6 h 13"/>
                <a:gd name="T24" fmla="*/ 18 w 28"/>
                <a:gd name="T25" fmla="*/ 6 h 13"/>
                <a:gd name="T26" fmla="*/ 0 w 2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3">
                  <a:moveTo>
                    <a:pt x="0" y="0"/>
                  </a:moveTo>
                  <a:lnTo>
                    <a:pt x="0" y="0"/>
                  </a:lnTo>
                  <a:lnTo>
                    <a:pt x="0" y="3"/>
                  </a:lnTo>
                  <a:lnTo>
                    <a:pt x="9" y="9"/>
                  </a:lnTo>
                  <a:lnTo>
                    <a:pt x="15" y="9"/>
                  </a:lnTo>
                  <a:lnTo>
                    <a:pt x="18" y="12"/>
                  </a:lnTo>
                  <a:lnTo>
                    <a:pt x="21" y="12"/>
                  </a:lnTo>
                  <a:lnTo>
                    <a:pt x="27" y="12"/>
                  </a:lnTo>
                  <a:lnTo>
                    <a:pt x="27" y="12"/>
                  </a:lnTo>
                  <a:lnTo>
                    <a:pt x="27" y="9"/>
                  </a:lnTo>
                  <a:lnTo>
                    <a:pt x="21" y="9"/>
                  </a:lnTo>
                  <a:lnTo>
                    <a:pt x="21"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2" name="Freeform 324"/>
            <p:cNvSpPr>
              <a:spLocks noChangeArrowheads="1"/>
            </p:cNvSpPr>
            <p:nvPr/>
          </p:nvSpPr>
          <p:spPr bwMode="auto">
            <a:xfrm>
              <a:off x="8137525" y="1384300"/>
              <a:ext cx="168275" cy="169863"/>
            </a:xfrm>
            <a:custGeom>
              <a:avLst/>
              <a:gdLst>
                <a:gd name="T0" fmla="*/ 228 w 469"/>
                <a:gd name="T1" fmla="*/ 470 h 471"/>
                <a:gd name="T2" fmla="*/ 234 w 469"/>
                <a:gd name="T3" fmla="*/ 470 h 471"/>
                <a:gd name="T4" fmla="*/ 276 w 469"/>
                <a:gd name="T5" fmla="*/ 452 h 471"/>
                <a:gd name="T6" fmla="*/ 291 w 469"/>
                <a:gd name="T7" fmla="*/ 461 h 471"/>
                <a:gd name="T8" fmla="*/ 303 w 469"/>
                <a:gd name="T9" fmla="*/ 443 h 471"/>
                <a:gd name="T10" fmla="*/ 156 w 469"/>
                <a:gd name="T11" fmla="*/ 425 h 471"/>
                <a:gd name="T12" fmla="*/ 63 w 469"/>
                <a:gd name="T13" fmla="*/ 395 h 471"/>
                <a:gd name="T14" fmla="*/ 90 w 469"/>
                <a:gd name="T15" fmla="*/ 419 h 471"/>
                <a:gd name="T16" fmla="*/ 144 w 469"/>
                <a:gd name="T17" fmla="*/ 422 h 471"/>
                <a:gd name="T18" fmla="*/ 63 w 469"/>
                <a:gd name="T19" fmla="*/ 395 h 471"/>
                <a:gd name="T20" fmla="*/ 414 w 469"/>
                <a:gd name="T21" fmla="*/ 380 h 471"/>
                <a:gd name="T22" fmla="*/ 405 w 469"/>
                <a:gd name="T23" fmla="*/ 374 h 471"/>
                <a:gd name="T24" fmla="*/ 432 w 469"/>
                <a:gd name="T25" fmla="*/ 362 h 471"/>
                <a:gd name="T26" fmla="*/ 42 w 469"/>
                <a:gd name="T27" fmla="*/ 326 h 471"/>
                <a:gd name="T28" fmla="*/ 48 w 469"/>
                <a:gd name="T29" fmla="*/ 323 h 471"/>
                <a:gd name="T30" fmla="*/ 12 w 469"/>
                <a:gd name="T31" fmla="*/ 305 h 471"/>
                <a:gd name="T32" fmla="*/ 45 w 469"/>
                <a:gd name="T33" fmla="*/ 320 h 471"/>
                <a:gd name="T34" fmla="*/ 0 w 469"/>
                <a:gd name="T35" fmla="*/ 254 h 471"/>
                <a:gd name="T36" fmla="*/ 9 w 469"/>
                <a:gd name="T37" fmla="*/ 302 h 471"/>
                <a:gd name="T38" fmla="*/ 30 w 469"/>
                <a:gd name="T39" fmla="*/ 266 h 471"/>
                <a:gd name="T40" fmla="*/ 0 w 469"/>
                <a:gd name="T41" fmla="*/ 206 h 471"/>
                <a:gd name="T42" fmla="*/ 0 w 469"/>
                <a:gd name="T43" fmla="*/ 236 h 471"/>
                <a:gd name="T44" fmla="*/ 30 w 469"/>
                <a:gd name="T45" fmla="*/ 263 h 471"/>
                <a:gd name="T46" fmla="*/ 27 w 469"/>
                <a:gd name="T47" fmla="*/ 233 h 471"/>
                <a:gd name="T48" fmla="*/ 27 w 469"/>
                <a:gd name="T49" fmla="*/ 233 h 471"/>
                <a:gd name="T50" fmla="*/ 27 w 469"/>
                <a:gd name="T51" fmla="*/ 233 h 471"/>
                <a:gd name="T52" fmla="*/ 0 w 469"/>
                <a:gd name="T53" fmla="*/ 206 h 471"/>
                <a:gd name="T54" fmla="*/ 429 w 469"/>
                <a:gd name="T55" fmla="*/ 158 h 471"/>
                <a:gd name="T56" fmla="*/ 441 w 469"/>
                <a:gd name="T57" fmla="*/ 233 h 471"/>
                <a:gd name="T58" fmla="*/ 468 w 469"/>
                <a:gd name="T59" fmla="*/ 239 h 471"/>
                <a:gd name="T60" fmla="*/ 468 w 469"/>
                <a:gd name="T61" fmla="*/ 233 h 471"/>
                <a:gd name="T62" fmla="*/ 468 w 469"/>
                <a:gd name="T63" fmla="*/ 233 h 471"/>
                <a:gd name="T64" fmla="*/ 459 w 469"/>
                <a:gd name="T65" fmla="*/ 170 h 471"/>
                <a:gd name="T66" fmla="*/ 234 w 469"/>
                <a:gd name="T67" fmla="*/ 0 h 471"/>
                <a:gd name="T68" fmla="*/ 198 w 469"/>
                <a:gd name="T69" fmla="*/ 3 h 471"/>
                <a:gd name="T70" fmla="*/ 105 w 469"/>
                <a:gd name="T71" fmla="*/ 39 h 471"/>
                <a:gd name="T72" fmla="*/ 33 w 469"/>
                <a:gd name="T73" fmla="*/ 110 h 471"/>
                <a:gd name="T74" fmla="*/ 42 w 469"/>
                <a:gd name="T75" fmla="*/ 158 h 471"/>
                <a:gd name="T76" fmla="*/ 93 w 469"/>
                <a:gd name="T77" fmla="*/ 83 h 471"/>
                <a:gd name="T78" fmla="*/ 171 w 469"/>
                <a:gd name="T79" fmla="*/ 36 h 471"/>
                <a:gd name="T80" fmla="*/ 234 w 469"/>
                <a:gd name="T81" fmla="*/ 26 h 471"/>
                <a:gd name="T82" fmla="*/ 234 w 469"/>
                <a:gd name="T83" fmla="*/ 26 h 471"/>
                <a:gd name="T84" fmla="*/ 324 w 469"/>
                <a:gd name="T85" fmla="*/ 47 h 471"/>
                <a:gd name="T86" fmla="*/ 396 w 469"/>
                <a:gd name="T87" fmla="*/ 105 h 471"/>
                <a:gd name="T88" fmla="*/ 453 w 469"/>
                <a:gd name="T89" fmla="*/ 146 h 471"/>
                <a:gd name="T90" fmla="*/ 417 w 469"/>
                <a:gd name="T91" fmla="*/ 87 h 471"/>
                <a:gd name="T92" fmla="*/ 336 w 469"/>
                <a:gd name="T93" fmla="*/ 23 h 471"/>
                <a:gd name="T94" fmla="*/ 234 w 469"/>
                <a:gd name="T9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471">
                  <a:moveTo>
                    <a:pt x="276" y="452"/>
                  </a:moveTo>
                  <a:lnTo>
                    <a:pt x="228" y="470"/>
                  </a:lnTo>
                  <a:lnTo>
                    <a:pt x="228" y="470"/>
                  </a:lnTo>
                  <a:lnTo>
                    <a:pt x="234" y="470"/>
                  </a:lnTo>
                  <a:lnTo>
                    <a:pt x="234" y="470"/>
                  </a:lnTo>
                  <a:lnTo>
                    <a:pt x="234" y="470"/>
                  </a:lnTo>
                  <a:lnTo>
                    <a:pt x="261" y="467"/>
                  </a:lnTo>
                  <a:lnTo>
                    <a:pt x="288" y="464"/>
                  </a:lnTo>
                  <a:lnTo>
                    <a:pt x="276" y="452"/>
                  </a:lnTo>
                  <a:close/>
                  <a:moveTo>
                    <a:pt x="303" y="443"/>
                  </a:moveTo>
                  <a:lnTo>
                    <a:pt x="279" y="452"/>
                  </a:lnTo>
                  <a:lnTo>
                    <a:pt x="291" y="461"/>
                  </a:lnTo>
                  <a:lnTo>
                    <a:pt x="291" y="461"/>
                  </a:lnTo>
                  <a:lnTo>
                    <a:pt x="312" y="455"/>
                  </a:lnTo>
                  <a:lnTo>
                    <a:pt x="303" y="443"/>
                  </a:lnTo>
                  <a:close/>
                  <a:moveTo>
                    <a:pt x="153" y="425"/>
                  </a:moveTo>
                  <a:lnTo>
                    <a:pt x="153" y="428"/>
                  </a:lnTo>
                  <a:lnTo>
                    <a:pt x="156" y="425"/>
                  </a:lnTo>
                  <a:lnTo>
                    <a:pt x="156" y="425"/>
                  </a:lnTo>
                  <a:lnTo>
                    <a:pt x="153" y="425"/>
                  </a:lnTo>
                  <a:close/>
                  <a:moveTo>
                    <a:pt x="63" y="395"/>
                  </a:moveTo>
                  <a:lnTo>
                    <a:pt x="63" y="395"/>
                  </a:lnTo>
                  <a:lnTo>
                    <a:pt x="63" y="395"/>
                  </a:lnTo>
                  <a:lnTo>
                    <a:pt x="90" y="419"/>
                  </a:lnTo>
                  <a:lnTo>
                    <a:pt x="120" y="440"/>
                  </a:lnTo>
                  <a:lnTo>
                    <a:pt x="150" y="428"/>
                  </a:lnTo>
                  <a:lnTo>
                    <a:pt x="144" y="422"/>
                  </a:lnTo>
                  <a:lnTo>
                    <a:pt x="144" y="422"/>
                  </a:lnTo>
                  <a:lnTo>
                    <a:pt x="114" y="404"/>
                  </a:lnTo>
                  <a:lnTo>
                    <a:pt x="63" y="395"/>
                  </a:lnTo>
                  <a:close/>
                  <a:moveTo>
                    <a:pt x="402" y="377"/>
                  </a:moveTo>
                  <a:lnTo>
                    <a:pt x="396" y="380"/>
                  </a:lnTo>
                  <a:lnTo>
                    <a:pt x="414" y="380"/>
                  </a:lnTo>
                  <a:lnTo>
                    <a:pt x="402" y="377"/>
                  </a:lnTo>
                  <a:close/>
                  <a:moveTo>
                    <a:pt x="444" y="341"/>
                  </a:moveTo>
                  <a:lnTo>
                    <a:pt x="405" y="374"/>
                  </a:lnTo>
                  <a:lnTo>
                    <a:pt x="420" y="377"/>
                  </a:lnTo>
                  <a:lnTo>
                    <a:pt x="420" y="377"/>
                  </a:lnTo>
                  <a:lnTo>
                    <a:pt x="432" y="362"/>
                  </a:lnTo>
                  <a:lnTo>
                    <a:pt x="444" y="341"/>
                  </a:lnTo>
                  <a:close/>
                  <a:moveTo>
                    <a:pt x="48" y="323"/>
                  </a:moveTo>
                  <a:lnTo>
                    <a:pt x="42" y="326"/>
                  </a:lnTo>
                  <a:lnTo>
                    <a:pt x="48" y="329"/>
                  </a:lnTo>
                  <a:lnTo>
                    <a:pt x="48" y="329"/>
                  </a:lnTo>
                  <a:lnTo>
                    <a:pt x="48" y="323"/>
                  </a:lnTo>
                  <a:close/>
                  <a:moveTo>
                    <a:pt x="39" y="299"/>
                  </a:moveTo>
                  <a:lnTo>
                    <a:pt x="12" y="305"/>
                  </a:lnTo>
                  <a:lnTo>
                    <a:pt x="12" y="305"/>
                  </a:lnTo>
                  <a:lnTo>
                    <a:pt x="18" y="323"/>
                  </a:lnTo>
                  <a:lnTo>
                    <a:pt x="39" y="326"/>
                  </a:lnTo>
                  <a:lnTo>
                    <a:pt x="45" y="320"/>
                  </a:lnTo>
                  <a:lnTo>
                    <a:pt x="45" y="320"/>
                  </a:lnTo>
                  <a:lnTo>
                    <a:pt x="39" y="299"/>
                  </a:lnTo>
                  <a:close/>
                  <a:moveTo>
                    <a:pt x="0" y="254"/>
                  </a:moveTo>
                  <a:lnTo>
                    <a:pt x="0" y="254"/>
                  </a:lnTo>
                  <a:lnTo>
                    <a:pt x="3" y="278"/>
                  </a:lnTo>
                  <a:lnTo>
                    <a:pt x="9" y="302"/>
                  </a:lnTo>
                  <a:lnTo>
                    <a:pt x="36" y="296"/>
                  </a:lnTo>
                  <a:lnTo>
                    <a:pt x="36" y="296"/>
                  </a:lnTo>
                  <a:lnTo>
                    <a:pt x="30" y="266"/>
                  </a:lnTo>
                  <a:lnTo>
                    <a:pt x="0" y="254"/>
                  </a:lnTo>
                  <a:close/>
                  <a:moveTo>
                    <a:pt x="0" y="206"/>
                  </a:moveTo>
                  <a:lnTo>
                    <a:pt x="0" y="206"/>
                  </a:lnTo>
                  <a:lnTo>
                    <a:pt x="0" y="233"/>
                  </a:lnTo>
                  <a:lnTo>
                    <a:pt x="0" y="236"/>
                  </a:lnTo>
                  <a:lnTo>
                    <a:pt x="0" y="236"/>
                  </a:lnTo>
                  <a:lnTo>
                    <a:pt x="0" y="236"/>
                  </a:lnTo>
                  <a:lnTo>
                    <a:pt x="0" y="248"/>
                  </a:lnTo>
                  <a:lnTo>
                    <a:pt x="30" y="263"/>
                  </a:lnTo>
                  <a:lnTo>
                    <a:pt x="30" y="263"/>
                  </a:lnTo>
                  <a:lnTo>
                    <a:pt x="27" y="233"/>
                  </a:lnTo>
                  <a:lnTo>
                    <a:pt x="27" y="233"/>
                  </a:lnTo>
                  <a:lnTo>
                    <a:pt x="27" y="233"/>
                  </a:lnTo>
                  <a:lnTo>
                    <a:pt x="27" y="233"/>
                  </a:lnTo>
                  <a:lnTo>
                    <a:pt x="27" y="233"/>
                  </a:lnTo>
                  <a:lnTo>
                    <a:pt x="27" y="233"/>
                  </a:lnTo>
                  <a:lnTo>
                    <a:pt x="27" y="233"/>
                  </a:lnTo>
                  <a:lnTo>
                    <a:pt x="27" y="233"/>
                  </a:lnTo>
                  <a:lnTo>
                    <a:pt x="27" y="233"/>
                  </a:lnTo>
                  <a:lnTo>
                    <a:pt x="27" y="227"/>
                  </a:lnTo>
                  <a:lnTo>
                    <a:pt x="0" y="206"/>
                  </a:lnTo>
                  <a:close/>
                  <a:moveTo>
                    <a:pt x="453" y="149"/>
                  </a:moveTo>
                  <a:lnTo>
                    <a:pt x="429" y="158"/>
                  </a:lnTo>
                  <a:lnTo>
                    <a:pt x="429" y="158"/>
                  </a:lnTo>
                  <a:lnTo>
                    <a:pt x="438" y="194"/>
                  </a:lnTo>
                  <a:lnTo>
                    <a:pt x="441" y="233"/>
                  </a:lnTo>
                  <a:lnTo>
                    <a:pt x="441" y="233"/>
                  </a:lnTo>
                  <a:lnTo>
                    <a:pt x="441" y="233"/>
                  </a:lnTo>
                  <a:lnTo>
                    <a:pt x="441" y="263"/>
                  </a:lnTo>
                  <a:lnTo>
                    <a:pt x="468" y="239"/>
                  </a:lnTo>
                  <a:lnTo>
                    <a:pt x="468" y="239"/>
                  </a:lnTo>
                  <a:lnTo>
                    <a:pt x="468" y="233"/>
                  </a:lnTo>
                  <a:lnTo>
                    <a:pt x="468" y="233"/>
                  </a:lnTo>
                  <a:lnTo>
                    <a:pt x="468" y="233"/>
                  </a:lnTo>
                  <a:lnTo>
                    <a:pt x="468" y="233"/>
                  </a:lnTo>
                  <a:lnTo>
                    <a:pt x="468" y="233"/>
                  </a:lnTo>
                  <a:lnTo>
                    <a:pt x="468" y="212"/>
                  </a:lnTo>
                  <a:lnTo>
                    <a:pt x="465" y="191"/>
                  </a:lnTo>
                  <a:lnTo>
                    <a:pt x="459" y="170"/>
                  </a:lnTo>
                  <a:lnTo>
                    <a:pt x="453" y="149"/>
                  </a:lnTo>
                  <a:close/>
                  <a:moveTo>
                    <a:pt x="234" y="0"/>
                  </a:moveTo>
                  <a:lnTo>
                    <a:pt x="234" y="0"/>
                  </a:lnTo>
                  <a:lnTo>
                    <a:pt x="234" y="0"/>
                  </a:lnTo>
                  <a:lnTo>
                    <a:pt x="234" y="0"/>
                  </a:lnTo>
                  <a:lnTo>
                    <a:pt x="198" y="3"/>
                  </a:lnTo>
                  <a:lnTo>
                    <a:pt x="165" y="8"/>
                  </a:lnTo>
                  <a:lnTo>
                    <a:pt x="132" y="23"/>
                  </a:lnTo>
                  <a:lnTo>
                    <a:pt x="105" y="39"/>
                  </a:lnTo>
                  <a:lnTo>
                    <a:pt x="78" y="59"/>
                  </a:lnTo>
                  <a:lnTo>
                    <a:pt x="54" y="83"/>
                  </a:lnTo>
                  <a:lnTo>
                    <a:pt x="33" y="110"/>
                  </a:lnTo>
                  <a:lnTo>
                    <a:pt x="18" y="140"/>
                  </a:lnTo>
                  <a:lnTo>
                    <a:pt x="42" y="158"/>
                  </a:lnTo>
                  <a:lnTo>
                    <a:pt x="42" y="158"/>
                  </a:lnTo>
                  <a:lnTo>
                    <a:pt x="54" y="131"/>
                  </a:lnTo>
                  <a:lnTo>
                    <a:pt x="72" y="105"/>
                  </a:lnTo>
                  <a:lnTo>
                    <a:pt x="93" y="83"/>
                  </a:lnTo>
                  <a:lnTo>
                    <a:pt x="117" y="62"/>
                  </a:lnTo>
                  <a:lnTo>
                    <a:pt x="141" y="47"/>
                  </a:lnTo>
                  <a:lnTo>
                    <a:pt x="171" y="36"/>
                  </a:lnTo>
                  <a:lnTo>
                    <a:pt x="201" y="29"/>
                  </a:lnTo>
                  <a:lnTo>
                    <a:pt x="234" y="26"/>
                  </a:lnTo>
                  <a:lnTo>
                    <a:pt x="234" y="26"/>
                  </a:lnTo>
                  <a:lnTo>
                    <a:pt x="234" y="26"/>
                  </a:lnTo>
                  <a:lnTo>
                    <a:pt x="234" y="26"/>
                  </a:lnTo>
                  <a:lnTo>
                    <a:pt x="234" y="26"/>
                  </a:lnTo>
                  <a:lnTo>
                    <a:pt x="267" y="29"/>
                  </a:lnTo>
                  <a:lnTo>
                    <a:pt x="297" y="36"/>
                  </a:lnTo>
                  <a:lnTo>
                    <a:pt x="324" y="47"/>
                  </a:lnTo>
                  <a:lnTo>
                    <a:pt x="351" y="62"/>
                  </a:lnTo>
                  <a:lnTo>
                    <a:pt x="375" y="80"/>
                  </a:lnTo>
                  <a:lnTo>
                    <a:pt x="396" y="105"/>
                  </a:lnTo>
                  <a:lnTo>
                    <a:pt x="414" y="128"/>
                  </a:lnTo>
                  <a:lnTo>
                    <a:pt x="426" y="156"/>
                  </a:lnTo>
                  <a:lnTo>
                    <a:pt x="453" y="146"/>
                  </a:lnTo>
                  <a:lnTo>
                    <a:pt x="453" y="146"/>
                  </a:lnTo>
                  <a:lnTo>
                    <a:pt x="438" y="116"/>
                  </a:lnTo>
                  <a:lnTo>
                    <a:pt x="417" y="87"/>
                  </a:lnTo>
                  <a:lnTo>
                    <a:pt x="393" y="62"/>
                  </a:lnTo>
                  <a:lnTo>
                    <a:pt x="366" y="41"/>
                  </a:lnTo>
                  <a:lnTo>
                    <a:pt x="336" y="23"/>
                  </a:lnTo>
                  <a:lnTo>
                    <a:pt x="306" y="11"/>
                  </a:lnTo>
                  <a:lnTo>
                    <a:pt x="270" y="3"/>
                  </a:lnTo>
                  <a:lnTo>
                    <a:pt x="23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3" name="Freeform 325"/>
            <p:cNvSpPr>
              <a:spLocks noChangeArrowheads="1"/>
            </p:cNvSpPr>
            <p:nvPr/>
          </p:nvSpPr>
          <p:spPr bwMode="auto">
            <a:xfrm>
              <a:off x="8220075" y="1547812"/>
              <a:ext cx="22225" cy="6350"/>
            </a:xfrm>
            <a:custGeom>
              <a:avLst/>
              <a:gdLst>
                <a:gd name="T0" fmla="*/ 48 w 61"/>
                <a:gd name="T1" fmla="*/ 0 h 19"/>
                <a:gd name="T2" fmla="*/ 0 w 61"/>
                <a:gd name="T3" fmla="*/ 18 h 19"/>
                <a:gd name="T4" fmla="*/ 0 w 61"/>
                <a:gd name="T5" fmla="*/ 18 h 19"/>
                <a:gd name="T6" fmla="*/ 6 w 61"/>
                <a:gd name="T7" fmla="*/ 18 h 19"/>
                <a:gd name="T8" fmla="*/ 6 w 61"/>
                <a:gd name="T9" fmla="*/ 18 h 19"/>
                <a:gd name="T10" fmla="*/ 6 w 61"/>
                <a:gd name="T11" fmla="*/ 18 h 19"/>
                <a:gd name="T12" fmla="*/ 33 w 61"/>
                <a:gd name="T13" fmla="*/ 15 h 19"/>
                <a:gd name="T14" fmla="*/ 60 w 61"/>
                <a:gd name="T15" fmla="*/ 12 h 19"/>
                <a:gd name="T16" fmla="*/ 48 w 61"/>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9">
                  <a:moveTo>
                    <a:pt x="48" y="0"/>
                  </a:moveTo>
                  <a:lnTo>
                    <a:pt x="0" y="18"/>
                  </a:lnTo>
                  <a:lnTo>
                    <a:pt x="0" y="18"/>
                  </a:lnTo>
                  <a:lnTo>
                    <a:pt x="6" y="18"/>
                  </a:lnTo>
                  <a:lnTo>
                    <a:pt x="6" y="18"/>
                  </a:lnTo>
                  <a:lnTo>
                    <a:pt x="6" y="18"/>
                  </a:lnTo>
                  <a:lnTo>
                    <a:pt x="33" y="15"/>
                  </a:lnTo>
                  <a:lnTo>
                    <a:pt x="60" y="12"/>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4" name="Freeform 326"/>
            <p:cNvSpPr>
              <a:spLocks noChangeArrowheads="1"/>
            </p:cNvSpPr>
            <p:nvPr/>
          </p:nvSpPr>
          <p:spPr bwMode="auto">
            <a:xfrm>
              <a:off x="8237539" y="1544638"/>
              <a:ext cx="12700" cy="6350"/>
            </a:xfrm>
            <a:custGeom>
              <a:avLst/>
              <a:gdLst>
                <a:gd name="T0" fmla="*/ 24 w 34"/>
                <a:gd name="T1" fmla="*/ 0 h 19"/>
                <a:gd name="T2" fmla="*/ 0 w 34"/>
                <a:gd name="T3" fmla="*/ 9 h 19"/>
                <a:gd name="T4" fmla="*/ 12 w 34"/>
                <a:gd name="T5" fmla="*/ 18 h 19"/>
                <a:gd name="T6" fmla="*/ 12 w 34"/>
                <a:gd name="T7" fmla="*/ 18 h 19"/>
                <a:gd name="T8" fmla="*/ 33 w 34"/>
                <a:gd name="T9" fmla="*/ 12 h 19"/>
                <a:gd name="T10" fmla="*/ 24 w 34"/>
                <a:gd name="T11" fmla="*/ 0 h 19"/>
              </a:gdLst>
              <a:ahLst/>
              <a:cxnLst>
                <a:cxn ang="0">
                  <a:pos x="T0" y="T1"/>
                </a:cxn>
                <a:cxn ang="0">
                  <a:pos x="T2" y="T3"/>
                </a:cxn>
                <a:cxn ang="0">
                  <a:pos x="T4" y="T5"/>
                </a:cxn>
                <a:cxn ang="0">
                  <a:pos x="T6" y="T7"/>
                </a:cxn>
                <a:cxn ang="0">
                  <a:pos x="T8" y="T9"/>
                </a:cxn>
                <a:cxn ang="0">
                  <a:pos x="T10" y="T11"/>
                </a:cxn>
              </a:cxnLst>
              <a:rect l="0" t="0" r="r" b="b"/>
              <a:pathLst>
                <a:path w="34" h="19">
                  <a:moveTo>
                    <a:pt x="24" y="0"/>
                  </a:moveTo>
                  <a:lnTo>
                    <a:pt x="0" y="9"/>
                  </a:lnTo>
                  <a:lnTo>
                    <a:pt x="12" y="18"/>
                  </a:lnTo>
                  <a:lnTo>
                    <a:pt x="12" y="18"/>
                  </a:lnTo>
                  <a:lnTo>
                    <a:pt x="33" y="12"/>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5" name="Freeform 327"/>
            <p:cNvSpPr>
              <a:spLocks noChangeArrowheads="1"/>
            </p:cNvSpPr>
            <p:nvPr/>
          </p:nvSpPr>
          <p:spPr bwMode="auto">
            <a:xfrm>
              <a:off x="8193088" y="1538288"/>
              <a:ext cx="1587" cy="1587"/>
            </a:xfrm>
            <a:custGeom>
              <a:avLst/>
              <a:gdLst>
                <a:gd name="T0" fmla="*/ 0 w 4"/>
                <a:gd name="T1" fmla="*/ 0 h 4"/>
                <a:gd name="T2" fmla="*/ 0 w 4"/>
                <a:gd name="T3" fmla="*/ 3 h 4"/>
                <a:gd name="T4" fmla="*/ 3 w 4"/>
                <a:gd name="T5" fmla="*/ 0 h 4"/>
                <a:gd name="T6" fmla="*/ 3 w 4"/>
                <a:gd name="T7" fmla="*/ 0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lnTo>
                    <a:pt x="0" y="3"/>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6" name="Freeform 328"/>
            <p:cNvSpPr>
              <a:spLocks noChangeArrowheads="1"/>
            </p:cNvSpPr>
            <p:nvPr/>
          </p:nvSpPr>
          <p:spPr bwMode="auto">
            <a:xfrm>
              <a:off x="8159750" y="1527174"/>
              <a:ext cx="31749" cy="15875"/>
            </a:xfrm>
            <a:custGeom>
              <a:avLst/>
              <a:gdLst>
                <a:gd name="T0" fmla="*/ 0 w 88"/>
                <a:gd name="T1" fmla="*/ 0 h 46"/>
                <a:gd name="T2" fmla="*/ 0 w 88"/>
                <a:gd name="T3" fmla="*/ 0 h 46"/>
                <a:gd name="T4" fmla="*/ 0 w 88"/>
                <a:gd name="T5" fmla="*/ 0 h 46"/>
                <a:gd name="T6" fmla="*/ 27 w 88"/>
                <a:gd name="T7" fmla="*/ 24 h 46"/>
                <a:gd name="T8" fmla="*/ 57 w 88"/>
                <a:gd name="T9" fmla="*/ 45 h 46"/>
                <a:gd name="T10" fmla="*/ 87 w 88"/>
                <a:gd name="T11" fmla="*/ 33 h 46"/>
                <a:gd name="T12" fmla="*/ 81 w 88"/>
                <a:gd name="T13" fmla="*/ 27 h 46"/>
                <a:gd name="T14" fmla="*/ 81 w 88"/>
                <a:gd name="T15" fmla="*/ 27 h 46"/>
                <a:gd name="T16" fmla="*/ 51 w 88"/>
                <a:gd name="T17" fmla="*/ 9 h 46"/>
                <a:gd name="T18" fmla="*/ 0 w 88"/>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6">
                  <a:moveTo>
                    <a:pt x="0" y="0"/>
                  </a:moveTo>
                  <a:lnTo>
                    <a:pt x="0" y="0"/>
                  </a:lnTo>
                  <a:lnTo>
                    <a:pt x="0" y="0"/>
                  </a:lnTo>
                  <a:lnTo>
                    <a:pt x="27" y="24"/>
                  </a:lnTo>
                  <a:lnTo>
                    <a:pt x="57" y="45"/>
                  </a:lnTo>
                  <a:lnTo>
                    <a:pt x="87" y="33"/>
                  </a:lnTo>
                  <a:lnTo>
                    <a:pt x="81" y="27"/>
                  </a:lnTo>
                  <a:lnTo>
                    <a:pt x="81" y="27"/>
                  </a:lnTo>
                  <a:lnTo>
                    <a:pt x="5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7" name="Freeform 329"/>
            <p:cNvSpPr>
              <a:spLocks noChangeArrowheads="1"/>
            </p:cNvSpPr>
            <p:nvPr/>
          </p:nvSpPr>
          <p:spPr bwMode="auto">
            <a:xfrm>
              <a:off x="8280400" y="1520825"/>
              <a:ext cx="6350" cy="1588"/>
            </a:xfrm>
            <a:custGeom>
              <a:avLst/>
              <a:gdLst>
                <a:gd name="T0" fmla="*/ 6 w 19"/>
                <a:gd name="T1" fmla="*/ 0 h 4"/>
                <a:gd name="T2" fmla="*/ 0 w 19"/>
                <a:gd name="T3" fmla="*/ 3 h 4"/>
                <a:gd name="T4" fmla="*/ 18 w 19"/>
                <a:gd name="T5" fmla="*/ 3 h 4"/>
                <a:gd name="T6" fmla="*/ 6 w 19"/>
                <a:gd name="T7" fmla="*/ 0 h 4"/>
              </a:gdLst>
              <a:ahLst/>
              <a:cxnLst>
                <a:cxn ang="0">
                  <a:pos x="T0" y="T1"/>
                </a:cxn>
                <a:cxn ang="0">
                  <a:pos x="T2" y="T3"/>
                </a:cxn>
                <a:cxn ang="0">
                  <a:pos x="T4" y="T5"/>
                </a:cxn>
                <a:cxn ang="0">
                  <a:pos x="T6" y="T7"/>
                </a:cxn>
              </a:cxnLst>
              <a:rect l="0" t="0" r="r" b="b"/>
              <a:pathLst>
                <a:path w="19" h="4">
                  <a:moveTo>
                    <a:pt x="6" y="0"/>
                  </a:moveTo>
                  <a:lnTo>
                    <a:pt x="0" y="3"/>
                  </a:lnTo>
                  <a:lnTo>
                    <a:pt x="18"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8" name="Freeform 330"/>
            <p:cNvSpPr>
              <a:spLocks noChangeArrowheads="1"/>
            </p:cNvSpPr>
            <p:nvPr/>
          </p:nvSpPr>
          <p:spPr bwMode="auto">
            <a:xfrm>
              <a:off x="8283575" y="1506537"/>
              <a:ext cx="14288" cy="12700"/>
            </a:xfrm>
            <a:custGeom>
              <a:avLst/>
              <a:gdLst>
                <a:gd name="T0" fmla="*/ 39 w 40"/>
                <a:gd name="T1" fmla="*/ 0 h 37"/>
                <a:gd name="T2" fmla="*/ 0 w 40"/>
                <a:gd name="T3" fmla="*/ 33 h 37"/>
                <a:gd name="T4" fmla="*/ 15 w 40"/>
                <a:gd name="T5" fmla="*/ 36 h 37"/>
                <a:gd name="T6" fmla="*/ 15 w 40"/>
                <a:gd name="T7" fmla="*/ 36 h 37"/>
                <a:gd name="T8" fmla="*/ 27 w 40"/>
                <a:gd name="T9" fmla="*/ 21 h 37"/>
                <a:gd name="T10" fmla="*/ 39 w 40"/>
                <a:gd name="T11" fmla="*/ 0 h 37"/>
              </a:gdLst>
              <a:ahLst/>
              <a:cxnLst>
                <a:cxn ang="0">
                  <a:pos x="T0" y="T1"/>
                </a:cxn>
                <a:cxn ang="0">
                  <a:pos x="T2" y="T3"/>
                </a:cxn>
                <a:cxn ang="0">
                  <a:pos x="T4" y="T5"/>
                </a:cxn>
                <a:cxn ang="0">
                  <a:pos x="T6" y="T7"/>
                </a:cxn>
                <a:cxn ang="0">
                  <a:pos x="T8" y="T9"/>
                </a:cxn>
                <a:cxn ang="0">
                  <a:pos x="T10" y="T11"/>
                </a:cxn>
              </a:cxnLst>
              <a:rect l="0" t="0" r="r" b="b"/>
              <a:pathLst>
                <a:path w="40" h="37">
                  <a:moveTo>
                    <a:pt x="39" y="0"/>
                  </a:moveTo>
                  <a:lnTo>
                    <a:pt x="0" y="33"/>
                  </a:lnTo>
                  <a:lnTo>
                    <a:pt x="15" y="36"/>
                  </a:lnTo>
                  <a:lnTo>
                    <a:pt x="15" y="36"/>
                  </a:lnTo>
                  <a:lnTo>
                    <a:pt x="27" y="21"/>
                  </a:lnTo>
                  <a:lnTo>
                    <a:pt x="3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9" name="Freeform 331"/>
            <p:cNvSpPr>
              <a:spLocks noChangeArrowheads="1"/>
            </p:cNvSpPr>
            <p:nvPr/>
          </p:nvSpPr>
          <p:spPr bwMode="auto">
            <a:xfrm>
              <a:off x="8151813" y="1500188"/>
              <a:ext cx="3175" cy="3175"/>
            </a:xfrm>
            <a:custGeom>
              <a:avLst/>
              <a:gdLst>
                <a:gd name="T0" fmla="*/ 6 w 7"/>
                <a:gd name="T1" fmla="*/ 0 h 7"/>
                <a:gd name="T2" fmla="*/ 0 w 7"/>
                <a:gd name="T3" fmla="*/ 3 h 7"/>
                <a:gd name="T4" fmla="*/ 6 w 7"/>
                <a:gd name="T5" fmla="*/ 6 h 7"/>
                <a:gd name="T6" fmla="*/ 6 w 7"/>
                <a:gd name="T7" fmla="*/ 6 h 7"/>
                <a:gd name="T8" fmla="*/ 6 w 7"/>
                <a:gd name="T9" fmla="*/ 0 h 7"/>
              </a:gdLst>
              <a:ahLst/>
              <a:cxnLst>
                <a:cxn ang="0">
                  <a:pos x="T0" y="T1"/>
                </a:cxn>
                <a:cxn ang="0">
                  <a:pos x="T2" y="T3"/>
                </a:cxn>
                <a:cxn ang="0">
                  <a:pos x="T4" y="T5"/>
                </a:cxn>
                <a:cxn ang="0">
                  <a:pos x="T6" y="T7"/>
                </a:cxn>
                <a:cxn ang="0">
                  <a:pos x="T8" y="T9"/>
                </a:cxn>
              </a:cxnLst>
              <a:rect l="0" t="0" r="r" b="b"/>
              <a:pathLst>
                <a:path w="7" h="7">
                  <a:moveTo>
                    <a:pt x="6" y="0"/>
                  </a:moveTo>
                  <a:lnTo>
                    <a:pt x="0" y="3"/>
                  </a:lnTo>
                  <a:lnTo>
                    <a:pt x="6" y="6"/>
                  </a:lnTo>
                  <a:lnTo>
                    <a:pt x="6" y="6"/>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0" name="Freeform 332"/>
            <p:cNvSpPr>
              <a:spLocks noChangeArrowheads="1"/>
            </p:cNvSpPr>
            <p:nvPr/>
          </p:nvSpPr>
          <p:spPr bwMode="auto">
            <a:xfrm>
              <a:off x="8142288" y="1492250"/>
              <a:ext cx="12700" cy="9525"/>
            </a:xfrm>
            <a:custGeom>
              <a:avLst/>
              <a:gdLst>
                <a:gd name="T0" fmla="*/ 27 w 34"/>
                <a:gd name="T1" fmla="*/ 0 h 28"/>
                <a:gd name="T2" fmla="*/ 0 w 34"/>
                <a:gd name="T3" fmla="*/ 6 h 28"/>
                <a:gd name="T4" fmla="*/ 0 w 34"/>
                <a:gd name="T5" fmla="*/ 6 h 28"/>
                <a:gd name="T6" fmla="*/ 6 w 34"/>
                <a:gd name="T7" fmla="*/ 24 h 28"/>
                <a:gd name="T8" fmla="*/ 27 w 34"/>
                <a:gd name="T9" fmla="*/ 27 h 28"/>
                <a:gd name="T10" fmla="*/ 33 w 34"/>
                <a:gd name="T11" fmla="*/ 21 h 28"/>
                <a:gd name="T12" fmla="*/ 33 w 34"/>
                <a:gd name="T13" fmla="*/ 21 h 28"/>
                <a:gd name="T14" fmla="*/ 27 w 34"/>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8">
                  <a:moveTo>
                    <a:pt x="27" y="0"/>
                  </a:moveTo>
                  <a:lnTo>
                    <a:pt x="0" y="6"/>
                  </a:lnTo>
                  <a:lnTo>
                    <a:pt x="0" y="6"/>
                  </a:lnTo>
                  <a:lnTo>
                    <a:pt x="6" y="24"/>
                  </a:lnTo>
                  <a:lnTo>
                    <a:pt x="27" y="27"/>
                  </a:lnTo>
                  <a:lnTo>
                    <a:pt x="33" y="21"/>
                  </a:lnTo>
                  <a:lnTo>
                    <a:pt x="33" y="21"/>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1" name="Freeform 333"/>
            <p:cNvSpPr>
              <a:spLocks noChangeArrowheads="1"/>
            </p:cNvSpPr>
            <p:nvPr/>
          </p:nvSpPr>
          <p:spPr bwMode="auto">
            <a:xfrm>
              <a:off x="8137525" y="1476375"/>
              <a:ext cx="12700" cy="17463"/>
            </a:xfrm>
            <a:custGeom>
              <a:avLst/>
              <a:gdLst>
                <a:gd name="T0" fmla="*/ 0 w 37"/>
                <a:gd name="T1" fmla="*/ 0 h 49"/>
                <a:gd name="T2" fmla="*/ 0 w 37"/>
                <a:gd name="T3" fmla="*/ 0 h 49"/>
                <a:gd name="T4" fmla="*/ 3 w 37"/>
                <a:gd name="T5" fmla="*/ 24 h 49"/>
                <a:gd name="T6" fmla="*/ 9 w 37"/>
                <a:gd name="T7" fmla="*/ 48 h 49"/>
                <a:gd name="T8" fmla="*/ 36 w 37"/>
                <a:gd name="T9" fmla="*/ 42 h 49"/>
                <a:gd name="T10" fmla="*/ 36 w 37"/>
                <a:gd name="T11" fmla="*/ 42 h 49"/>
                <a:gd name="T12" fmla="*/ 30 w 37"/>
                <a:gd name="T13" fmla="*/ 12 h 49"/>
                <a:gd name="T14" fmla="*/ 0 w 3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9">
                  <a:moveTo>
                    <a:pt x="0" y="0"/>
                  </a:moveTo>
                  <a:lnTo>
                    <a:pt x="0" y="0"/>
                  </a:lnTo>
                  <a:lnTo>
                    <a:pt x="3" y="24"/>
                  </a:lnTo>
                  <a:lnTo>
                    <a:pt x="9" y="48"/>
                  </a:lnTo>
                  <a:lnTo>
                    <a:pt x="36" y="42"/>
                  </a:lnTo>
                  <a:lnTo>
                    <a:pt x="36" y="42"/>
                  </a:lnTo>
                  <a:lnTo>
                    <a:pt x="30"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2" name="Freeform 334"/>
            <p:cNvSpPr>
              <a:spLocks noChangeArrowheads="1"/>
            </p:cNvSpPr>
            <p:nvPr/>
          </p:nvSpPr>
          <p:spPr bwMode="auto">
            <a:xfrm>
              <a:off x="8137526" y="1458913"/>
              <a:ext cx="11113" cy="20637"/>
            </a:xfrm>
            <a:custGeom>
              <a:avLst/>
              <a:gdLst>
                <a:gd name="T0" fmla="*/ 0 w 31"/>
                <a:gd name="T1" fmla="*/ 0 h 58"/>
                <a:gd name="T2" fmla="*/ 0 w 31"/>
                <a:gd name="T3" fmla="*/ 0 h 58"/>
                <a:gd name="T4" fmla="*/ 0 w 31"/>
                <a:gd name="T5" fmla="*/ 27 h 58"/>
                <a:gd name="T6" fmla="*/ 0 w 31"/>
                <a:gd name="T7" fmla="*/ 30 h 58"/>
                <a:gd name="T8" fmla="*/ 0 w 31"/>
                <a:gd name="T9" fmla="*/ 30 h 58"/>
                <a:gd name="T10" fmla="*/ 0 w 31"/>
                <a:gd name="T11" fmla="*/ 30 h 58"/>
                <a:gd name="T12" fmla="*/ 0 w 31"/>
                <a:gd name="T13" fmla="*/ 42 h 58"/>
                <a:gd name="T14" fmla="*/ 30 w 31"/>
                <a:gd name="T15" fmla="*/ 57 h 58"/>
                <a:gd name="T16" fmla="*/ 30 w 31"/>
                <a:gd name="T17" fmla="*/ 57 h 58"/>
                <a:gd name="T18" fmla="*/ 27 w 31"/>
                <a:gd name="T19" fmla="*/ 27 h 58"/>
                <a:gd name="T20" fmla="*/ 27 w 31"/>
                <a:gd name="T21" fmla="*/ 27 h 58"/>
                <a:gd name="T22" fmla="*/ 27 w 31"/>
                <a:gd name="T23" fmla="*/ 27 h 58"/>
                <a:gd name="T24" fmla="*/ 27 w 31"/>
                <a:gd name="T25" fmla="*/ 27 h 58"/>
                <a:gd name="T26" fmla="*/ 27 w 31"/>
                <a:gd name="T27" fmla="*/ 27 h 58"/>
                <a:gd name="T28" fmla="*/ 27 w 31"/>
                <a:gd name="T29" fmla="*/ 27 h 58"/>
                <a:gd name="T30" fmla="*/ 27 w 31"/>
                <a:gd name="T31" fmla="*/ 27 h 58"/>
                <a:gd name="T32" fmla="*/ 27 w 31"/>
                <a:gd name="T33" fmla="*/ 27 h 58"/>
                <a:gd name="T34" fmla="*/ 27 w 31"/>
                <a:gd name="T35" fmla="*/ 27 h 58"/>
                <a:gd name="T36" fmla="*/ 27 w 31"/>
                <a:gd name="T37" fmla="*/ 21 h 58"/>
                <a:gd name="T38" fmla="*/ 0 w 31"/>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58">
                  <a:moveTo>
                    <a:pt x="0" y="0"/>
                  </a:moveTo>
                  <a:lnTo>
                    <a:pt x="0" y="0"/>
                  </a:lnTo>
                  <a:lnTo>
                    <a:pt x="0" y="27"/>
                  </a:lnTo>
                  <a:lnTo>
                    <a:pt x="0" y="30"/>
                  </a:lnTo>
                  <a:lnTo>
                    <a:pt x="0" y="30"/>
                  </a:lnTo>
                  <a:lnTo>
                    <a:pt x="0" y="30"/>
                  </a:lnTo>
                  <a:lnTo>
                    <a:pt x="0" y="42"/>
                  </a:lnTo>
                  <a:lnTo>
                    <a:pt x="30" y="57"/>
                  </a:lnTo>
                  <a:lnTo>
                    <a:pt x="30" y="57"/>
                  </a:lnTo>
                  <a:lnTo>
                    <a:pt x="27" y="27"/>
                  </a:lnTo>
                  <a:lnTo>
                    <a:pt x="27" y="27"/>
                  </a:lnTo>
                  <a:lnTo>
                    <a:pt x="27" y="27"/>
                  </a:lnTo>
                  <a:lnTo>
                    <a:pt x="27" y="27"/>
                  </a:lnTo>
                  <a:lnTo>
                    <a:pt x="27" y="27"/>
                  </a:lnTo>
                  <a:lnTo>
                    <a:pt x="27" y="27"/>
                  </a:lnTo>
                  <a:lnTo>
                    <a:pt x="27" y="27"/>
                  </a:lnTo>
                  <a:lnTo>
                    <a:pt x="27" y="27"/>
                  </a:lnTo>
                  <a:lnTo>
                    <a:pt x="27" y="27"/>
                  </a:lnTo>
                  <a:lnTo>
                    <a:pt x="27"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3" name="Freeform 335"/>
            <p:cNvSpPr>
              <a:spLocks noChangeArrowheads="1"/>
            </p:cNvSpPr>
            <p:nvPr/>
          </p:nvSpPr>
          <p:spPr bwMode="auto">
            <a:xfrm>
              <a:off x="8291513" y="1438275"/>
              <a:ext cx="14287" cy="41275"/>
            </a:xfrm>
            <a:custGeom>
              <a:avLst/>
              <a:gdLst>
                <a:gd name="T0" fmla="*/ 24 w 40"/>
                <a:gd name="T1" fmla="*/ 0 h 115"/>
                <a:gd name="T2" fmla="*/ 0 w 40"/>
                <a:gd name="T3" fmla="*/ 9 h 115"/>
                <a:gd name="T4" fmla="*/ 0 w 40"/>
                <a:gd name="T5" fmla="*/ 9 h 115"/>
                <a:gd name="T6" fmla="*/ 9 w 40"/>
                <a:gd name="T7" fmla="*/ 45 h 115"/>
                <a:gd name="T8" fmla="*/ 12 w 40"/>
                <a:gd name="T9" fmla="*/ 84 h 115"/>
                <a:gd name="T10" fmla="*/ 12 w 40"/>
                <a:gd name="T11" fmla="*/ 84 h 115"/>
                <a:gd name="T12" fmla="*/ 12 w 40"/>
                <a:gd name="T13" fmla="*/ 84 h 115"/>
                <a:gd name="T14" fmla="*/ 12 w 40"/>
                <a:gd name="T15" fmla="*/ 114 h 115"/>
                <a:gd name="T16" fmla="*/ 39 w 40"/>
                <a:gd name="T17" fmla="*/ 90 h 115"/>
                <a:gd name="T18" fmla="*/ 39 w 40"/>
                <a:gd name="T19" fmla="*/ 90 h 115"/>
                <a:gd name="T20" fmla="*/ 39 w 40"/>
                <a:gd name="T21" fmla="*/ 84 h 115"/>
                <a:gd name="T22" fmla="*/ 39 w 40"/>
                <a:gd name="T23" fmla="*/ 84 h 115"/>
                <a:gd name="T24" fmla="*/ 39 w 40"/>
                <a:gd name="T25" fmla="*/ 84 h 115"/>
                <a:gd name="T26" fmla="*/ 39 w 40"/>
                <a:gd name="T27" fmla="*/ 84 h 115"/>
                <a:gd name="T28" fmla="*/ 39 w 40"/>
                <a:gd name="T29" fmla="*/ 84 h 115"/>
                <a:gd name="T30" fmla="*/ 39 w 40"/>
                <a:gd name="T31" fmla="*/ 63 h 115"/>
                <a:gd name="T32" fmla="*/ 36 w 40"/>
                <a:gd name="T33" fmla="*/ 42 h 115"/>
                <a:gd name="T34" fmla="*/ 30 w 40"/>
                <a:gd name="T35" fmla="*/ 21 h 115"/>
                <a:gd name="T36" fmla="*/ 24 w 40"/>
                <a:gd name="T3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15">
                  <a:moveTo>
                    <a:pt x="24" y="0"/>
                  </a:moveTo>
                  <a:lnTo>
                    <a:pt x="0" y="9"/>
                  </a:lnTo>
                  <a:lnTo>
                    <a:pt x="0" y="9"/>
                  </a:lnTo>
                  <a:lnTo>
                    <a:pt x="9" y="45"/>
                  </a:lnTo>
                  <a:lnTo>
                    <a:pt x="12" y="84"/>
                  </a:lnTo>
                  <a:lnTo>
                    <a:pt x="12" y="84"/>
                  </a:lnTo>
                  <a:lnTo>
                    <a:pt x="12" y="84"/>
                  </a:lnTo>
                  <a:lnTo>
                    <a:pt x="12" y="114"/>
                  </a:lnTo>
                  <a:lnTo>
                    <a:pt x="39" y="90"/>
                  </a:lnTo>
                  <a:lnTo>
                    <a:pt x="39" y="90"/>
                  </a:lnTo>
                  <a:lnTo>
                    <a:pt x="39" y="84"/>
                  </a:lnTo>
                  <a:lnTo>
                    <a:pt x="39" y="84"/>
                  </a:lnTo>
                  <a:lnTo>
                    <a:pt x="39" y="84"/>
                  </a:lnTo>
                  <a:lnTo>
                    <a:pt x="39" y="84"/>
                  </a:lnTo>
                  <a:lnTo>
                    <a:pt x="39" y="84"/>
                  </a:lnTo>
                  <a:lnTo>
                    <a:pt x="39" y="63"/>
                  </a:lnTo>
                  <a:lnTo>
                    <a:pt x="36" y="42"/>
                  </a:lnTo>
                  <a:lnTo>
                    <a:pt x="30" y="21"/>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4" name="Freeform 336"/>
            <p:cNvSpPr>
              <a:spLocks noChangeArrowheads="1"/>
            </p:cNvSpPr>
            <p:nvPr/>
          </p:nvSpPr>
          <p:spPr bwMode="auto">
            <a:xfrm>
              <a:off x="8143874" y="1384300"/>
              <a:ext cx="157164" cy="57150"/>
            </a:xfrm>
            <a:custGeom>
              <a:avLst/>
              <a:gdLst>
                <a:gd name="T0" fmla="*/ 216 w 436"/>
                <a:gd name="T1" fmla="*/ 0 h 159"/>
                <a:gd name="T2" fmla="*/ 216 w 436"/>
                <a:gd name="T3" fmla="*/ 0 h 159"/>
                <a:gd name="T4" fmla="*/ 216 w 436"/>
                <a:gd name="T5" fmla="*/ 0 h 159"/>
                <a:gd name="T6" fmla="*/ 216 w 436"/>
                <a:gd name="T7" fmla="*/ 0 h 159"/>
                <a:gd name="T8" fmla="*/ 180 w 436"/>
                <a:gd name="T9" fmla="*/ 3 h 159"/>
                <a:gd name="T10" fmla="*/ 147 w 436"/>
                <a:gd name="T11" fmla="*/ 8 h 159"/>
                <a:gd name="T12" fmla="*/ 114 w 436"/>
                <a:gd name="T13" fmla="*/ 23 h 159"/>
                <a:gd name="T14" fmla="*/ 87 w 436"/>
                <a:gd name="T15" fmla="*/ 39 h 159"/>
                <a:gd name="T16" fmla="*/ 60 w 436"/>
                <a:gd name="T17" fmla="*/ 59 h 159"/>
                <a:gd name="T18" fmla="*/ 36 w 436"/>
                <a:gd name="T19" fmla="*/ 83 h 159"/>
                <a:gd name="T20" fmla="*/ 15 w 436"/>
                <a:gd name="T21" fmla="*/ 110 h 159"/>
                <a:gd name="T22" fmla="*/ 0 w 436"/>
                <a:gd name="T23" fmla="*/ 140 h 159"/>
                <a:gd name="T24" fmla="*/ 24 w 436"/>
                <a:gd name="T25" fmla="*/ 158 h 159"/>
                <a:gd name="T26" fmla="*/ 24 w 436"/>
                <a:gd name="T27" fmla="*/ 158 h 159"/>
                <a:gd name="T28" fmla="*/ 36 w 436"/>
                <a:gd name="T29" fmla="*/ 131 h 159"/>
                <a:gd name="T30" fmla="*/ 54 w 436"/>
                <a:gd name="T31" fmla="*/ 105 h 159"/>
                <a:gd name="T32" fmla="*/ 75 w 436"/>
                <a:gd name="T33" fmla="*/ 83 h 159"/>
                <a:gd name="T34" fmla="*/ 99 w 436"/>
                <a:gd name="T35" fmla="*/ 62 h 159"/>
                <a:gd name="T36" fmla="*/ 123 w 436"/>
                <a:gd name="T37" fmla="*/ 47 h 159"/>
                <a:gd name="T38" fmla="*/ 153 w 436"/>
                <a:gd name="T39" fmla="*/ 36 h 159"/>
                <a:gd name="T40" fmla="*/ 183 w 436"/>
                <a:gd name="T41" fmla="*/ 29 h 159"/>
                <a:gd name="T42" fmla="*/ 216 w 436"/>
                <a:gd name="T43" fmla="*/ 26 h 159"/>
                <a:gd name="T44" fmla="*/ 216 w 436"/>
                <a:gd name="T45" fmla="*/ 26 h 159"/>
                <a:gd name="T46" fmla="*/ 216 w 436"/>
                <a:gd name="T47" fmla="*/ 26 h 159"/>
                <a:gd name="T48" fmla="*/ 216 w 436"/>
                <a:gd name="T49" fmla="*/ 26 h 159"/>
                <a:gd name="T50" fmla="*/ 216 w 436"/>
                <a:gd name="T51" fmla="*/ 26 h 159"/>
                <a:gd name="T52" fmla="*/ 249 w 436"/>
                <a:gd name="T53" fmla="*/ 29 h 159"/>
                <a:gd name="T54" fmla="*/ 279 w 436"/>
                <a:gd name="T55" fmla="*/ 36 h 159"/>
                <a:gd name="T56" fmla="*/ 306 w 436"/>
                <a:gd name="T57" fmla="*/ 47 h 159"/>
                <a:gd name="T58" fmla="*/ 333 w 436"/>
                <a:gd name="T59" fmla="*/ 62 h 159"/>
                <a:gd name="T60" fmla="*/ 357 w 436"/>
                <a:gd name="T61" fmla="*/ 80 h 159"/>
                <a:gd name="T62" fmla="*/ 378 w 436"/>
                <a:gd name="T63" fmla="*/ 105 h 159"/>
                <a:gd name="T64" fmla="*/ 396 w 436"/>
                <a:gd name="T65" fmla="*/ 128 h 159"/>
                <a:gd name="T66" fmla="*/ 408 w 436"/>
                <a:gd name="T67" fmla="*/ 156 h 159"/>
                <a:gd name="T68" fmla="*/ 435 w 436"/>
                <a:gd name="T69" fmla="*/ 146 h 159"/>
                <a:gd name="T70" fmla="*/ 435 w 436"/>
                <a:gd name="T71" fmla="*/ 146 h 159"/>
                <a:gd name="T72" fmla="*/ 420 w 436"/>
                <a:gd name="T73" fmla="*/ 116 h 159"/>
                <a:gd name="T74" fmla="*/ 399 w 436"/>
                <a:gd name="T75" fmla="*/ 87 h 159"/>
                <a:gd name="T76" fmla="*/ 375 w 436"/>
                <a:gd name="T77" fmla="*/ 62 h 159"/>
                <a:gd name="T78" fmla="*/ 348 w 436"/>
                <a:gd name="T79" fmla="*/ 41 h 159"/>
                <a:gd name="T80" fmla="*/ 318 w 436"/>
                <a:gd name="T81" fmla="*/ 23 h 159"/>
                <a:gd name="T82" fmla="*/ 288 w 436"/>
                <a:gd name="T83" fmla="*/ 11 h 159"/>
                <a:gd name="T84" fmla="*/ 252 w 436"/>
                <a:gd name="T85" fmla="*/ 3 h 159"/>
                <a:gd name="T86" fmla="*/ 216 w 436"/>
                <a:gd name="T8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6" h="159">
                  <a:moveTo>
                    <a:pt x="216" y="0"/>
                  </a:moveTo>
                  <a:lnTo>
                    <a:pt x="216" y="0"/>
                  </a:lnTo>
                  <a:lnTo>
                    <a:pt x="216" y="0"/>
                  </a:lnTo>
                  <a:lnTo>
                    <a:pt x="216" y="0"/>
                  </a:lnTo>
                  <a:lnTo>
                    <a:pt x="180" y="3"/>
                  </a:lnTo>
                  <a:lnTo>
                    <a:pt x="147" y="8"/>
                  </a:lnTo>
                  <a:lnTo>
                    <a:pt x="114" y="23"/>
                  </a:lnTo>
                  <a:lnTo>
                    <a:pt x="87" y="39"/>
                  </a:lnTo>
                  <a:lnTo>
                    <a:pt x="60" y="59"/>
                  </a:lnTo>
                  <a:lnTo>
                    <a:pt x="36" y="83"/>
                  </a:lnTo>
                  <a:lnTo>
                    <a:pt x="15" y="110"/>
                  </a:lnTo>
                  <a:lnTo>
                    <a:pt x="0" y="140"/>
                  </a:lnTo>
                  <a:lnTo>
                    <a:pt x="24" y="158"/>
                  </a:lnTo>
                  <a:lnTo>
                    <a:pt x="24" y="158"/>
                  </a:lnTo>
                  <a:lnTo>
                    <a:pt x="36" y="131"/>
                  </a:lnTo>
                  <a:lnTo>
                    <a:pt x="54" y="105"/>
                  </a:lnTo>
                  <a:lnTo>
                    <a:pt x="75" y="83"/>
                  </a:lnTo>
                  <a:lnTo>
                    <a:pt x="99" y="62"/>
                  </a:lnTo>
                  <a:lnTo>
                    <a:pt x="123" y="47"/>
                  </a:lnTo>
                  <a:lnTo>
                    <a:pt x="153" y="36"/>
                  </a:lnTo>
                  <a:lnTo>
                    <a:pt x="183" y="29"/>
                  </a:lnTo>
                  <a:lnTo>
                    <a:pt x="216" y="26"/>
                  </a:lnTo>
                  <a:lnTo>
                    <a:pt x="216" y="26"/>
                  </a:lnTo>
                  <a:lnTo>
                    <a:pt x="216" y="26"/>
                  </a:lnTo>
                  <a:lnTo>
                    <a:pt x="216" y="26"/>
                  </a:lnTo>
                  <a:lnTo>
                    <a:pt x="216" y="26"/>
                  </a:lnTo>
                  <a:lnTo>
                    <a:pt x="249" y="29"/>
                  </a:lnTo>
                  <a:lnTo>
                    <a:pt x="279" y="36"/>
                  </a:lnTo>
                  <a:lnTo>
                    <a:pt x="306" y="47"/>
                  </a:lnTo>
                  <a:lnTo>
                    <a:pt x="333" y="62"/>
                  </a:lnTo>
                  <a:lnTo>
                    <a:pt x="357" y="80"/>
                  </a:lnTo>
                  <a:lnTo>
                    <a:pt x="378" y="105"/>
                  </a:lnTo>
                  <a:lnTo>
                    <a:pt x="396" y="128"/>
                  </a:lnTo>
                  <a:lnTo>
                    <a:pt x="408" y="156"/>
                  </a:lnTo>
                  <a:lnTo>
                    <a:pt x="435" y="146"/>
                  </a:lnTo>
                  <a:lnTo>
                    <a:pt x="435" y="146"/>
                  </a:lnTo>
                  <a:lnTo>
                    <a:pt x="420" y="116"/>
                  </a:lnTo>
                  <a:lnTo>
                    <a:pt x="399" y="87"/>
                  </a:lnTo>
                  <a:lnTo>
                    <a:pt x="375" y="62"/>
                  </a:lnTo>
                  <a:lnTo>
                    <a:pt x="348" y="41"/>
                  </a:lnTo>
                  <a:lnTo>
                    <a:pt x="318" y="23"/>
                  </a:lnTo>
                  <a:lnTo>
                    <a:pt x="288" y="11"/>
                  </a:lnTo>
                  <a:lnTo>
                    <a:pt x="252" y="3"/>
                  </a:lnTo>
                  <a:lnTo>
                    <a:pt x="21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5" name="Freeform 337"/>
            <p:cNvSpPr>
              <a:spLocks noChangeArrowheads="1"/>
            </p:cNvSpPr>
            <p:nvPr/>
          </p:nvSpPr>
          <p:spPr bwMode="auto">
            <a:xfrm>
              <a:off x="8143875" y="1470025"/>
              <a:ext cx="161925" cy="60325"/>
            </a:xfrm>
            <a:custGeom>
              <a:avLst/>
              <a:gdLst>
                <a:gd name="T0" fmla="*/ 369 w 451"/>
                <a:gd name="T1" fmla="*/ 135 h 166"/>
                <a:gd name="T2" fmla="*/ 369 w 451"/>
                <a:gd name="T3" fmla="*/ 135 h 166"/>
                <a:gd name="T4" fmla="*/ 366 w 451"/>
                <a:gd name="T5" fmla="*/ 141 h 166"/>
                <a:gd name="T6" fmla="*/ 378 w 451"/>
                <a:gd name="T7" fmla="*/ 141 h 166"/>
                <a:gd name="T8" fmla="*/ 384 w 451"/>
                <a:gd name="T9" fmla="*/ 138 h 166"/>
                <a:gd name="T10" fmla="*/ 369 w 451"/>
                <a:gd name="T11" fmla="*/ 135 h 166"/>
                <a:gd name="T12" fmla="*/ 51 w 451"/>
                <a:gd name="T13" fmla="*/ 120 h 166"/>
                <a:gd name="T14" fmla="*/ 45 w 451"/>
                <a:gd name="T15" fmla="*/ 156 h 166"/>
                <a:gd name="T16" fmla="*/ 96 w 451"/>
                <a:gd name="T17" fmla="*/ 165 h 166"/>
                <a:gd name="T18" fmla="*/ 96 w 451"/>
                <a:gd name="T19" fmla="*/ 165 h 166"/>
                <a:gd name="T20" fmla="*/ 72 w 451"/>
                <a:gd name="T21" fmla="*/ 144 h 166"/>
                <a:gd name="T22" fmla="*/ 51 w 451"/>
                <a:gd name="T23" fmla="*/ 120 h 166"/>
                <a:gd name="T24" fmla="*/ 24 w 451"/>
                <a:gd name="T25" fmla="*/ 87 h 166"/>
                <a:gd name="T26" fmla="*/ 9 w 451"/>
                <a:gd name="T27" fmla="*/ 105 h 166"/>
                <a:gd name="T28" fmla="*/ 9 w 451"/>
                <a:gd name="T29" fmla="*/ 105 h 166"/>
                <a:gd name="T30" fmla="*/ 24 w 451"/>
                <a:gd name="T31" fmla="*/ 129 h 166"/>
                <a:gd name="T32" fmla="*/ 42 w 451"/>
                <a:gd name="T33" fmla="*/ 150 h 166"/>
                <a:gd name="T34" fmla="*/ 48 w 451"/>
                <a:gd name="T35" fmla="*/ 117 h 166"/>
                <a:gd name="T36" fmla="*/ 48 w 451"/>
                <a:gd name="T37" fmla="*/ 117 h 166"/>
                <a:gd name="T38" fmla="*/ 30 w 451"/>
                <a:gd name="T39" fmla="*/ 90 h 166"/>
                <a:gd name="T40" fmla="*/ 24 w 451"/>
                <a:gd name="T41" fmla="*/ 87 h 166"/>
                <a:gd name="T42" fmla="*/ 0 w 451"/>
                <a:gd name="T43" fmla="*/ 84 h 166"/>
                <a:gd name="T44" fmla="*/ 0 w 451"/>
                <a:gd name="T45" fmla="*/ 84 h 166"/>
                <a:gd name="T46" fmla="*/ 6 w 451"/>
                <a:gd name="T47" fmla="*/ 99 h 166"/>
                <a:gd name="T48" fmla="*/ 21 w 451"/>
                <a:gd name="T49" fmla="*/ 87 h 166"/>
                <a:gd name="T50" fmla="*/ 0 w 451"/>
                <a:gd name="T51" fmla="*/ 84 h 166"/>
                <a:gd name="T52" fmla="*/ 450 w 451"/>
                <a:gd name="T53" fmla="*/ 0 h 166"/>
                <a:gd name="T54" fmla="*/ 423 w 451"/>
                <a:gd name="T55" fmla="*/ 24 h 166"/>
                <a:gd name="T56" fmla="*/ 423 w 451"/>
                <a:gd name="T57" fmla="*/ 24 h 166"/>
                <a:gd name="T58" fmla="*/ 417 w 451"/>
                <a:gd name="T59" fmla="*/ 54 h 166"/>
                <a:gd name="T60" fmla="*/ 405 w 451"/>
                <a:gd name="T61" fmla="*/ 81 h 166"/>
                <a:gd name="T62" fmla="*/ 390 w 451"/>
                <a:gd name="T63" fmla="*/ 108 h 166"/>
                <a:gd name="T64" fmla="*/ 372 w 451"/>
                <a:gd name="T65" fmla="*/ 132 h 166"/>
                <a:gd name="T66" fmla="*/ 387 w 451"/>
                <a:gd name="T67" fmla="*/ 135 h 166"/>
                <a:gd name="T68" fmla="*/ 426 w 451"/>
                <a:gd name="T69" fmla="*/ 102 h 166"/>
                <a:gd name="T70" fmla="*/ 426 w 451"/>
                <a:gd name="T71" fmla="*/ 102 h 166"/>
                <a:gd name="T72" fmla="*/ 435 w 451"/>
                <a:gd name="T73" fmla="*/ 78 h 166"/>
                <a:gd name="T74" fmla="*/ 444 w 451"/>
                <a:gd name="T75" fmla="*/ 54 h 166"/>
                <a:gd name="T76" fmla="*/ 450 w 451"/>
                <a:gd name="T77" fmla="*/ 27 h 166"/>
                <a:gd name="T78" fmla="*/ 450 w 451"/>
                <a:gd name="T7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1" h="166">
                  <a:moveTo>
                    <a:pt x="369" y="135"/>
                  </a:moveTo>
                  <a:lnTo>
                    <a:pt x="369" y="135"/>
                  </a:lnTo>
                  <a:lnTo>
                    <a:pt x="366" y="141"/>
                  </a:lnTo>
                  <a:lnTo>
                    <a:pt x="378" y="141"/>
                  </a:lnTo>
                  <a:lnTo>
                    <a:pt x="384" y="138"/>
                  </a:lnTo>
                  <a:lnTo>
                    <a:pt x="369" y="135"/>
                  </a:lnTo>
                  <a:close/>
                  <a:moveTo>
                    <a:pt x="51" y="120"/>
                  </a:moveTo>
                  <a:lnTo>
                    <a:pt x="45" y="156"/>
                  </a:lnTo>
                  <a:lnTo>
                    <a:pt x="96" y="165"/>
                  </a:lnTo>
                  <a:lnTo>
                    <a:pt x="96" y="165"/>
                  </a:lnTo>
                  <a:lnTo>
                    <a:pt x="72" y="144"/>
                  </a:lnTo>
                  <a:lnTo>
                    <a:pt x="51" y="120"/>
                  </a:lnTo>
                  <a:close/>
                  <a:moveTo>
                    <a:pt x="24" y="87"/>
                  </a:moveTo>
                  <a:lnTo>
                    <a:pt x="9" y="105"/>
                  </a:lnTo>
                  <a:lnTo>
                    <a:pt x="9" y="105"/>
                  </a:lnTo>
                  <a:lnTo>
                    <a:pt x="24" y="129"/>
                  </a:lnTo>
                  <a:lnTo>
                    <a:pt x="42" y="150"/>
                  </a:lnTo>
                  <a:lnTo>
                    <a:pt x="48" y="117"/>
                  </a:lnTo>
                  <a:lnTo>
                    <a:pt x="48" y="117"/>
                  </a:lnTo>
                  <a:lnTo>
                    <a:pt x="30" y="90"/>
                  </a:lnTo>
                  <a:lnTo>
                    <a:pt x="24" y="87"/>
                  </a:lnTo>
                  <a:close/>
                  <a:moveTo>
                    <a:pt x="0" y="84"/>
                  </a:moveTo>
                  <a:lnTo>
                    <a:pt x="0" y="84"/>
                  </a:lnTo>
                  <a:lnTo>
                    <a:pt x="6" y="99"/>
                  </a:lnTo>
                  <a:lnTo>
                    <a:pt x="21" y="87"/>
                  </a:lnTo>
                  <a:lnTo>
                    <a:pt x="0" y="84"/>
                  </a:lnTo>
                  <a:close/>
                  <a:moveTo>
                    <a:pt x="450" y="0"/>
                  </a:moveTo>
                  <a:lnTo>
                    <a:pt x="423" y="24"/>
                  </a:lnTo>
                  <a:lnTo>
                    <a:pt x="423" y="24"/>
                  </a:lnTo>
                  <a:lnTo>
                    <a:pt x="417" y="54"/>
                  </a:lnTo>
                  <a:lnTo>
                    <a:pt x="405" y="81"/>
                  </a:lnTo>
                  <a:lnTo>
                    <a:pt x="390" y="108"/>
                  </a:lnTo>
                  <a:lnTo>
                    <a:pt x="372" y="132"/>
                  </a:lnTo>
                  <a:lnTo>
                    <a:pt x="387" y="135"/>
                  </a:lnTo>
                  <a:lnTo>
                    <a:pt x="426" y="102"/>
                  </a:lnTo>
                  <a:lnTo>
                    <a:pt x="426" y="102"/>
                  </a:lnTo>
                  <a:lnTo>
                    <a:pt x="435" y="78"/>
                  </a:lnTo>
                  <a:lnTo>
                    <a:pt x="444" y="54"/>
                  </a:lnTo>
                  <a:lnTo>
                    <a:pt x="450" y="27"/>
                  </a:lnTo>
                  <a:lnTo>
                    <a:pt x="45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6" name="Freeform 338"/>
            <p:cNvSpPr>
              <a:spLocks noChangeArrowheads="1"/>
            </p:cNvSpPr>
            <p:nvPr/>
          </p:nvSpPr>
          <p:spPr bwMode="auto">
            <a:xfrm>
              <a:off x="8275638" y="1519238"/>
              <a:ext cx="6350" cy="3175"/>
            </a:xfrm>
            <a:custGeom>
              <a:avLst/>
              <a:gdLst>
                <a:gd name="T0" fmla="*/ 3 w 19"/>
                <a:gd name="T1" fmla="*/ 0 h 7"/>
                <a:gd name="T2" fmla="*/ 3 w 19"/>
                <a:gd name="T3" fmla="*/ 0 h 7"/>
                <a:gd name="T4" fmla="*/ 0 w 19"/>
                <a:gd name="T5" fmla="*/ 6 h 7"/>
                <a:gd name="T6" fmla="*/ 12 w 19"/>
                <a:gd name="T7" fmla="*/ 6 h 7"/>
                <a:gd name="T8" fmla="*/ 18 w 19"/>
                <a:gd name="T9" fmla="*/ 3 h 7"/>
                <a:gd name="T10" fmla="*/ 3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3" y="0"/>
                  </a:moveTo>
                  <a:lnTo>
                    <a:pt x="3" y="0"/>
                  </a:lnTo>
                  <a:lnTo>
                    <a:pt x="0" y="6"/>
                  </a:lnTo>
                  <a:lnTo>
                    <a:pt x="12"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7" name="Freeform 339"/>
            <p:cNvSpPr>
              <a:spLocks noChangeArrowheads="1"/>
            </p:cNvSpPr>
            <p:nvPr/>
          </p:nvSpPr>
          <p:spPr bwMode="auto">
            <a:xfrm>
              <a:off x="8159750" y="1514475"/>
              <a:ext cx="19050" cy="15875"/>
            </a:xfrm>
            <a:custGeom>
              <a:avLst/>
              <a:gdLst>
                <a:gd name="T0" fmla="*/ 6 w 52"/>
                <a:gd name="T1" fmla="*/ 0 h 46"/>
                <a:gd name="T2" fmla="*/ 0 w 52"/>
                <a:gd name="T3" fmla="*/ 36 h 46"/>
                <a:gd name="T4" fmla="*/ 51 w 52"/>
                <a:gd name="T5" fmla="*/ 45 h 46"/>
                <a:gd name="T6" fmla="*/ 51 w 52"/>
                <a:gd name="T7" fmla="*/ 45 h 46"/>
                <a:gd name="T8" fmla="*/ 27 w 52"/>
                <a:gd name="T9" fmla="*/ 24 h 46"/>
                <a:gd name="T10" fmla="*/ 6 w 52"/>
                <a:gd name="T11" fmla="*/ 0 h 46"/>
              </a:gdLst>
              <a:ahLst/>
              <a:cxnLst>
                <a:cxn ang="0">
                  <a:pos x="T0" y="T1"/>
                </a:cxn>
                <a:cxn ang="0">
                  <a:pos x="T2" y="T3"/>
                </a:cxn>
                <a:cxn ang="0">
                  <a:pos x="T4" y="T5"/>
                </a:cxn>
                <a:cxn ang="0">
                  <a:pos x="T6" y="T7"/>
                </a:cxn>
                <a:cxn ang="0">
                  <a:pos x="T8" y="T9"/>
                </a:cxn>
                <a:cxn ang="0">
                  <a:pos x="T10" y="T11"/>
                </a:cxn>
              </a:cxnLst>
              <a:rect l="0" t="0" r="r" b="b"/>
              <a:pathLst>
                <a:path w="52" h="46">
                  <a:moveTo>
                    <a:pt x="6" y="0"/>
                  </a:moveTo>
                  <a:lnTo>
                    <a:pt x="0" y="36"/>
                  </a:lnTo>
                  <a:lnTo>
                    <a:pt x="51" y="45"/>
                  </a:lnTo>
                  <a:lnTo>
                    <a:pt x="51" y="45"/>
                  </a:lnTo>
                  <a:lnTo>
                    <a:pt x="27" y="24"/>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8" name="Freeform 340"/>
            <p:cNvSpPr>
              <a:spLocks noChangeArrowheads="1"/>
            </p:cNvSpPr>
            <p:nvPr/>
          </p:nvSpPr>
          <p:spPr bwMode="auto">
            <a:xfrm>
              <a:off x="8147051" y="1501775"/>
              <a:ext cx="14288" cy="23813"/>
            </a:xfrm>
            <a:custGeom>
              <a:avLst/>
              <a:gdLst>
                <a:gd name="T0" fmla="*/ 15 w 40"/>
                <a:gd name="T1" fmla="*/ 0 h 64"/>
                <a:gd name="T2" fmla="*/ 0 w 40"/>
                <a:gd name="T3" fmla="*/ 18 h 64"/>
                <a:gd name="T4" fmla="*/ 0 w 40"/>
                <a:gd name="T5" fmla="*/ 18 h 64"/>
                <a:gd name="T6" fmla="*/ 15 w 40"/>
                <a:gd name="T7" fmla="*/ 42 h 64"/>
                <a:gd name="T8" fmla="*/ 33 w 40"/>
                <a:gd name="T9" fmla="*/ 63 h 64"/>
                <a:gd name="T10" fmla="*/ 39 w 40"/>
                <a:gd name="T11" fmla="*/ 30 h 64"/>
                <a:gd name="T12" fmla="*/ 39 w 40"/>
                <a:gd name="T13" fmla="*/ 30 h 64"/>
                <a:gd name="T14" fmla="*/ 21 w 40"/>
                <a:gd name="T15" fmla="*/ 3 h 64"/>
                <a:gd name="T16" fmla="*/ 15 w 40"/>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4">
                  <a:moveTo>
                    <a:pt x="15" y="0"/>
                  </a:moveTo>
                  <a:lnTo>
                    <a:pt x="0" y="18"/>
                  </a:lnTo>
                  <a:lnTo>
                    <a:pt x="0" y="18"/>
                  </a:lnTo>
                  <a:lnTo>
                    <a:pt x="15" y="42"/>
                  </a:lnTo>
                  <a:lnTo>
                    <a:pt x="33" y="63"/>
                  </a:lnTo>
                  <a:lnTo>
                    <a:pt x="39" y="30"/>
                  </a:lnTo>
                  <a:lnTo>
                    <a:pt x="39" y="30"/>
                  </a:lnTo>
                  <a:lnTo>
                    <a:pt x="21"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9" name="Freeform 341"/>
            <p:cNvSpPr>
              <a:spLocks noChangeArrowheads="1"/>
            </p:cNvSpPr>
            <p:nvPr/>
          </p:nvSpPr>
          <p:spPr bwMode="auto">
            <a:xfrm>
              <a:off x="8143874" y="1500188"/>
              <a:ext cx="7938" cy="6350"/>
            </a:xfrm>
            <a:custGeom>
              <a:avLst/>
              <a:gdLst>
                <a:gd name="T0" fmla="*/ 0 w 22"/>
                <a:gd name="T1" fmla="*/ 0 h 16"/>
                <a:gd name="T2" fmla="*/ 0 w 22"/>
                <a:gd name="T3" fmla="*/ 0 h 16"/>
                <a:gd name="T4" fmla="*/ 6 w 22"/>
                <a:gd name="T5" fmla="*/ 15 h 16"/>
                <a:gd name="T6" fmla="*/ 21 w 22"/>
                <a:gd name="T7" fmla="*/ 3 h 16"/>
                <a:gd name="T8" fmla="*/ 0 w 22"/>
                <a:gd name="T9" fmla="*/ 0 h 16"/>
              </a:gdLst>
              <a:ahLst/>
              <a:cxnLst>
                <a:cxn ang="0">
                  <a:pos x="T0" y="T1"/>
                </a:cxn>
                <a:cxn ang="0">
                  <a:pos x="T2" y="T3"/>
                </a:cxn>
                <a:cxn ang="0">
                  <a:pos x="T4" y="T5"/>
                </a:cxn>
                <a:cxn ang="0">
                  <a:pos x="T6" y="T7"/>
                </a:cxn>
                <a:cxn ang="0">
                  <a:pos x="T8" y="T9"/>
                </a:cxn>
              </a:cxnLst>
              <a:rect l="0" t="0" r="r" b="b"/>
              <a:pathLst>
                <a:path w="22" h="16">
                  <a:moveTo>
                    <a:pt x="0" y="0"/>
                  </a:moveTo>
                  <a:lnTo>
                    <a:pt x="0" y="0"/>
                  </a:lnTo>
                  <a:lnTo>
                    <a:pt x="6" y="15"/>
                  </a:lnTo>
                  <a:lnTo>
                    <a:pt x="21"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0" name="Freeform 342"/>
            <p:cNvSpPr>
              <a:spLocks noChangeArrowheads="1"/>
            </p:cNvSpPr>
            <p:nvPr/>
          </p:nvSpPr>
          <p:spPr bwMode="auto">
            <a:xfrm>
              <a:off x="8277225" y="1470025"/>
              <a:ext cx="28575" cy="49213"/>
            </a:xfrm>
            <a:custGeom>
              <a:avLst/>
              <a:gdLst>
                <a:gd name="T0" fmla="*/ 78 w 79"/>
                <a:gd name="T1" fmla="*/ 0 h 136"/>
                <a:gd name="T2" fmla="*/ 51 w 79"/>
                <a:gd name="T3" fmla="*/ 24 h 136"/>
                <a:gd name="T4" fmla="*/ 51 w 79"/>
                <a:gd name="T5" fmla="*/ 24 h 136"/>
                <a:gd name="T6" fmla="*/ 45 w 79"/>
                <a:gd name="T7" fmla="*/ 54 h 136"/>
                <a:gd name="T8" fmla="*/ 33 w 79"/>
                <a:gd name="T9" fmla="*/ 81 h 136"/>
                <a:gd name="T10" fmla="*/ 18 w 79"/>
                <a:gd name="T11" fmla="*/ 108 h 136"/>
                <a:gd name="T12" fmla="*/ 0 w 79"/>
                <a:gd name="T13" fmla="*/ 132 h 136"/>
                <a:gd name="T14" fmla="*/ 15 w 79"/>
                <a:gd name="T15" fmla="*/ 135 h 136"/>
                <a:gd name="T16" fmla="*/ 54 w 79"/>
                <a:gd name="T17" fmla="*/ 102 h 136"/>
                <a:gd name="T18" fmla="*/ 54 w 79"/>
                <a:gd name="T19" fmla="*/ 102 h 136"/>
                <a:gd name="T20" fmla="*/ 63 w 79"/>
                <a:gd name="T21" fmla="*/ 78 h 136"/>
                <a:gd name="T22" fmla="*/ 72 w 79"/>
                <a:gd name="T23" fmla="*/ 54 h 136"/>
                <a:gd name="T24" fmla="*/ 78 w 79"/>
                <a:gd name="T25" fmla="*/ 27 h 136"/>
                <a:gd name="T26" fmla="*/ 78 w 79"/>
                <a:gd name="T2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36">
                  <a:moveTo>
                    <a:pt x="78" y="0"/>
                  </a:moveTo>
                  <a:lnTo>
                    <a:pt x="51" y="24"/>
                  </a:lnTo>
                  <a:lnTo>
                    <a:pt x="51" y="24"/>
                  </a:lnTo>
                  <a:lnTo>
                    <a:pt x="45" y="54"/>
                  </a:lnTo>
                  <a:lnTo>
                    <a:pt x="33" y="81"/>
                  </a:lnTo>
                  <a:lnTo>
                    <a:pt x="18" y="108"/>
                  </a:lnTo>
                  <a:lnTo>
                    <a:pt x="0" y="132"/>
                  </a:lnTo>
                  <a:lnTo>
                    <a:pt x="15" y="135"/>
                  </a:lnTo>
                  <a:lnTo>
                    <a:pt x="54" y="102"/>
                  </a:lnTo>
                  <a:lnTo>
                    <a:pt x="54" y="102"/>
                  </a:lnTo>
                  <a:lnTo>
                    <a:pt x="63" y="78"/>
                  </a:lnTo>
                  <a:lnTo>
                    <a:pt x="72" y="54"/>
                  </a:lnTo>
                  <a:lnTo>
                    <a:pt x="78" y="27"/>
                  </a:lnTo>
                  <a:lnTo>
                    <a:pt x="7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1" name="Freeform 343"/>
            <p:cNvSpPr>
              <a:spLocks noChangeArrowheads="1"/>
            </p:cNvSpPr>
            <p:nvPr/>
          </p:nvSpPr>
          <p:spPr bwMode="auto">
            <a:xfrm>
              <a:off x="8180388" y="1538288"/>
              <a:ext cx="82550" cy="15875"/>
            </a:xfrm>
            <a:custGeom>
              <a:avLst/>
              <a:gdLst>
                <a:gd name="T0" fmla="*/ 177 w 229"/>
                <a:gd name="T1" fmla="*/ 6 h 46"/>
                <a:gd name="T2" fmla="*/ 177 w 229"/>
                <a:gd name="T3" fmla="*/ 6 h 46"/>
                <a:gd name="T4" fmla="*/ 144 w 229"/>
                <a:gd name="T5" fmla="*/ 15 h 46"/>
                <a:gd name="T6" fmla="*/ 159 w 229"/>
                <a:gd name="T7" fmla="*/ 27 h 46"/>
                <a:gd name="T8" fmla="*/ 183 w 229"/>
                <a:gd name="T9" fmla="*/ 18 h 46"/>
                <a:gd name="T10" fmla="*/ 192 w 229"/>
                <a:gd name="T11" fmla="*/ 30 h 46"/>
                <a:gd name="T12" fmla="*/ 192 w 229"/>
                <a:gd name="T13" fmla="*/ 30 h 46"/>
                <a:gd name="T14" fmla="*/ 228 w 229"/>
                <a:gd name="T15" fmla="*/ 15 h 46"/>
                <a:gd name="T16" fmla="*/ 195 w 229"/>
                <a:gd name="T17" fmla="*/ 12 h 46"/>
                <a:gd name="T18" fmla="*/ 195 w 229"/>
                <a:gd name="T19" fmla="*/ 12 h 46"/>
                <a:gd name="T20" fmla="*/ 186 w 229"/>
                <a:gd name="T21" fmla="*/ 12 h 46"/>
                <a:gd name="T22" fmla="*/ 177 w 229"/>
                <a:gd name="T23" fmla="*/ 6 h 46"/>
                <a:gd name="T24" fmla="*/ 30 w 229"/>
                <a:gd name="T25" fmla="*/ 3 h 46"/>
                <a:gd name="T26" fmla="*/ 0 w 229"/>
                <a:gd name="T27" fmla="*/ 15 h 46"/>
                <a:gd name="T28" fmla="*/ 0 w 229"/>
                <a:gd name="T29" fmla="*/ 15 h 46"/>
                <a:gd name="T30" fmla="*/ 21 w 229"/>
                <a:gd name="T31" fmla="*/ 24 h 46"/>
                <a:gd name="T32" fmla="*/ 45 w 229"/>
                <a:gd name="T33" fmla="*/ 33 h 46"/>
                <a:gd name="T34" fmla="*/ 30 w 229"/>
                <a:gd name="T35" fmla="*/ 3 h 46"/>
                <a:gd name="T36" fmla="*/ 36 w 229"/>
                <a:gd name="T37" fmla="*/ 0 h 46"/>
                <a:gd name="T38" fmla="*/ 33 w 229"/>
                <a:gd name="T39" fmla="*/ 3 h 46"/>
                <a:gd name="T40" fmla="*/ 51 w 229"/>
                <a:gd name="T41" fmla="*/ 36 h 46"/>
                <a:gd name="T42" fmla="*/ 51 w 229"/>
                <a:gd name="T43" fmla="*/ 36 h 46"/>
                <a:gd name="T44" fmla="*/ 78 w 229"/>
                <a:gd name="T45" fmla="*/ 42 h 46"/>
                <a:gd name="T46" fmla="*/ 108 w 229"/>
                <a:gd name="T47" fmla="*/ 45 h 46"/>
                <a:gd name="T48" fmla="*/ 156 w 229"/>
                <a:gd name="T49" fmla="*/ 27 h 46"/>
                <a:gd name="T50" fmla="*/ 138 w 229"/>
                <a:gd name="T51" fmla="*/ 15 h 46"/>
                <a:gd name="T52" fmla="*/ 138 w 229"/>
                <a:gd name="T53" fmla="*/ 15 h 46"/>
                <a:gd name="T54" fmla="*/ 114 w 229"/>
                <a:gd name="T55" fmla="*/ 18 h 46"/>
                <a:gd name="T56" fmla="*/ 114 w 229"/>
                <a:gd name="T57" fmla="*/ 18 h 46"/>
                <a:gd name="T58" fmla="*/ 114 w 229"/>
                <a:gd name="T59" fmla="*/ 18 h 46"/>
                <a:gd name="T60" fmla="*/ 114 w 229"/>
                <a:gd name="T61" fmla="*/ 18 h 46"/>
                <a:gd name="T62" fmla="*/ 93 w 229"/>
                <a:gd name="T63" fmla="*/ 15 h 46"/>
                <a:gd name="T64" fmla="*/ 75 w 229"/>
                <a:gd name="T65" fmla="*/ 12 h 46"/>
                <a:gd name="T66" fmla="*/ 54 w 229"/>
                <a:gd name="T67" fmla="*/ 9 h 46"/>
                <a:gd name="T68" fmla="*/ 36 w 229"/>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 h="46">
                  <a:moveTo>
                    <a:pt x="177" y="6"/>
                  </a:moveTo>
                  <a:lnTo>
                    <a:pt x="177" y="6"/>
                  </a:lnTo>
                  <a:lnTo>
                    <a:pt x="144" y="15"/>
                  </a:lnTo>
                  <a:lnTo>
                    <a:pt x="159" y="27"/>
                  </a:lnTo>
                  <a:lnTo>
                    <a:pt x="183" y="18"/>
                  </a:lnTo>
                  <a:lnTo>
                    <a:pt x="192" y="30"/>
                  </a:lnTo>
                  <a:lnTo>
                    <a:pt x="192" y="30"/>
                  </a:lnTo>
                  <a:lnTo>
                    <a:pt x="228" y="15"/>
                  </a:lnTo>
                  <a:lnTo>
                    <a:pt x="195" y="12"/>
                  </a:lnTo>
                  <a:lnTo>
                    <a:pt x="195" y="12"/>
                  </a:lnTo>
                  <a:lnTo>
                    <a:pt x="186" y="12"/>
                  </a:lnTo>
                  <a:lnTo>
                    <a:pt x="177" y="6"/>
                  </a:lnTo>
                  <a:close/>
                  <a:moveTo>
                    <a:pt x="30" y="3"/>
                  </a:moveTo>
                  <a:lnTo>
                    <a:pt x="0" y="15"/>
                  </a:lnTo>
                  <a:lnTo>
                    <a:pt x="0" y="15"/>
                  </a:lnTo>
                  <a:lnTo>
                    <a:pt x="21" y="24"/>
                  </a:lnTo>
                  <a:lnTo>
                    <a:pt x="45" y="33"/>
                  </a:lnTo>
                  <a:lnTo>
                    <a:pt x="30" y="3"/>
                  </a:lnTo>
                  <a:close/>
                  <a:moveTo>
                    <a:pt x="36" y="0"/>
                  </a:moveTo>
                  <a:lnTo>
                    <a:pt x="33" y="3"/>
                  </a:lnTo>
                  <a:lnTo>
                    <a:pt x="51" y="36"/>
                  </a:lnTo>
                  <a:lnTo>
                    <a:pt x="51" y="36"/>
                  </a:lnTo>
                  <a:lnTo>
                    <a:pt x="78" y="42"/>
                  </a:lnTo>
                  <a:lnTo>
                    <a:pt x="108" y="45"/>
                  </a:lnTo>
                  <a:lnTo>
                    <a:pt x="156" y="27"/>
                  </a:lnTo>
                  <a:lnTo>
                    <a:pt x="138" y="15"/>
                  </a:lnTo>
                  <a:lnTo>
                    <a:pt x="138" y="15"/>
                  </a:lnTo>
                  <a:lnTo>
                    <a:pt x="114" y="18"/>
                  </a:lnTo>
                  <a:lnTo>
                    <a:pt x="114" y="18"/>
                  </a:lnTo>
                  <a:lnTo>
                    <a:pt x="114" y="18"/>
                  </a:lnTo>
                  <a:lnTo>
                    <a:pt x="114" y="18"/>
                  </a:lnTo>
                  <a:lnTo>
                    <a:pt x="93" y="15"/>
                  </a:lnTo>
                  <a:lnTo>
                    <a:pt x="75" y="12"/>
                  </a:lnTo>
                  <a:lnTo>
                    <a:pt x="54" y="9"/>
                  </a:lnTo>
                  <a:lnTo>
                    <a:pt x="36"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2" name="Freeform 344"/>
            <p:cNvSpPr>
              <a:spLocks noChangeArrowheads="1"/>
            </p:cNvSpPr>
            <p:nvPr/>
          </p:nvSpPr>
          <p:spPr bwMode="auto">
            <a:xfrm>
              <a:off x="8232775" y="1539875"/>
              <a:ext cx="30163" cy="9525"/>
            </a:xfrm>
            <a:custGeom>
              <a:avLst/>
              <a:gdLst>
                <a:gd name="T0" fmla="*/ 33 w 85"/>
                <a:gd name="T1" fmla="*/ 0 h 25"/>
                <a:gd name="T2" fmla="*/ 33 w 85"/>
                <a:gd name="T3" fmla="*/ 0 h 25"/>
                <a:gd name="T4" fmla="*/ 0 w 85"/>
                <a:gd name="T5" fmla="*/ 9 h 25"/>
                <a:gd name="T6" fmla="*/ 15 w 85"/>
                <a:gd name="T7" fmla="*/ 21 h 25"/>
                <a:gd name="T8" fmla="*/ 39 w 85"/>
                <a:gd name="T9" fmla="*/ 12 h 25"/>
                <a:gd name="T10" fmla="*/ 48 w 85"/>
                <a:gd name="T11" fmla="*/ 24 h 25"/>
                <a:gd name="T12" fmla="*/ 48 w 85"/>
                <a:gd name="T13" fmla="*/ 24 h 25"/>
                <a:gd name="T14" fmla="*/ 84 w 85"/>
                <a:gd name="T15" fmla="*/ 9 h 25"/>
                <a:gd name="T16" fmla="*/ 51 w 85"/>
                <a:gd name="T17" fmla="*/ 6 h 25"/>
                <a:gd name="T18" fmla="*/ 51 w 85"/>
                <a:gd name="T19" fmla="*/ 6 h 25"/>
                <a:gd name="T20" fmla="*/ 42 w 85"/>
                <a:gd name="T21" fmla="*/ 6 h 25"/>
                <a:gd name="T22" fmla="*/ 33 w 8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5">
                  <a:moveTo>
                    <a:pt x="33" y="0"/>
                  </a:moveTo>
                  <a:lnTo>
                    <a:pt x="33" y="0"/>
                  </a:lnTo>
                  <a:lnTo>
                    <a:pt x="0" y="9"/>
                  </a:lnTo>
                  <a:lnTo>
                    <a:pt x="15" y="21"/>
                  </a:lnTo>
                  <a:lnTo>
                    <a:pt x="39" y="12"/>
                  </a:lnTo>
                  <a:lnTo>
                    <a:pt x="48" y="24"/>
                  </a:lnTo>
                  <a:lnTo>
                    <a:pt x="48" y="24"/>
                  </a:lnTo>
                  <a:lnTo>
                    <a:pt x="84" y="9"/>
                  </a:lnTo>
                  <a:lnTo>
                    <a:pt x="51" y="6"/>
                  </a:lnTo>
                  <a:lnTo>
                    <a:pt x="51" y="6"/>
                  </a:lnTo>
                  <a:lnTo>
                    <a:pt x="42" y="6"/>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3" name="Freeform 345"/>
            <p:cNvSpPr>
              <a:spLocks noChangeArrowheads="1"/>
            </p:cNvSpPr>
            <p:nvPr/>
          </p:nvSpPr>
          <p:spPr bwMode="auto">
            <a:xfrm>
              <a:off x="8180388" y="1538288"/>
              <a:ext cx="15875" cy="11111"/>
            </a:xfrm>
            <a:custGeom>
              <a:avLst/>
              <a:gdLst>
                <a:gd name="T0" fmla="*/ 30 w 46"/>
                <a:gd name="T1" fmla="*/ 0 h 31"/>
                <a:gd name="T2" fmla="*/ 0 w 46"/>
                <a:gd name="T3" fmla="*/ 12 h 31"/>
                <a:gd name="T4" fmla="*/ 0 w 46"/>
                <a:gd name="T5" fmla="*/ 12 h 31"/>
                <a:gd name="T6" fmla="*/ 21 w 46"/>
                <a:gd name="T7" fmla="*/ 21 h 31"/>
                <a:gd name="T8" fmla="*/ 45 w 46"/>
                <a:gd name="T9" fmla="*/ 30 h 31"/>
                <a:gd name="T10" fmla="*/ 30 w 46"/>
                <a:gd name="T11" fmla="*/ 0 h 31"/>
              </a:gdLst>
              <a:ahLst/>
              <a:cxnLst>
                <a:cxn ang="0">
                  <a:pos x="T0" y="T1"/>
                </a:cxn>
                <a:cxn ang="0">
                  <a:pos x="T2" y="T3"/>
                </a:cxn>
                <a:cxn ang="0">
                  <a:pos x="T4" y="T5"/>
                </a:cxn>
                <a:cxn ang="0">
                  <a:pos x="T6" y="T7"/>
                </a:cxn>
                <a:cxn ang="0">
                  <a:pos x="T8" y="T9"/>
                </a:cxn>
                <a:cxn ang="0">
                  <a:pos x="T10" y="T11"/>
                </a:cxn>
              </a:cxnLst>
              <a:rect l="0" t="0" r="r" b="b"/>
              <a:pathLst>
                <a:path w="46" h="31">
                  <a:moveTo>
                    <a:pt x="30" y="0"/>
                  </a:moveTo>
                  <a:lnTo>
                    <a:pt x="0" y="12"/>
                  </a:lnTo>
                  <a:lnTo>
                    <a:pt x="0" y="12"/>
                  </a:lnTo>
                  <a:lnTo>
                    <a:pt x="21" y="21"/>
                  </a:lnTo>
                  <a:lnTo>
                    <a:pt x="45" y="30"/>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4" name="Freeform 346"/>
            <p:cNvSpPr>
              <a:spLocks noChangeArrowheads="1"/>
            </p:cNvSpPr>
            <p:nvPr/>
          </p:nvSpPr>
          <p:spPr bwMode="auto">
            <a:xfrm>
              <a:off x="8193088" y="1538288"/>
              <a:ext cx="44450" cy="15875"/>
            </a:xfrm>
            <a:custGeom>
              <a:avLst/>
              <a:gdLst>
                <a:gd name="T0" fmla="*/ 3 w 124"/>
                <a:gd name="T1" fmla="*/ 0 h 46"/>
                <a:gd name="T2" fmla="*/ 0 w 124"/>
                <a:gd name="T3" fmla="*/ 3 h 46"/>
                <a:gd name="T4" fmla="*/ 18 w 124"/>
                <a:gd name="T5" fmla="*/ 36 h 46"/>
                <a:gd name="T6" fmla="*/ 18 w 124"/>
                <a:gd name="T7" fmla="*/ 36 h 46"/>
                <a:gd name="T8" fmla="*/ 45 w 124"/>
                <a:gd name="T9" fmla="*/ 42 h 46"/>
                <a:gd name="T10" fmla="*/ 75 w 124"/>
                <a:gd name="T11" fmla="*/ 45 h 46"/>
                <a:gd name="T12" fmla="*/ 123 w 124"/>
                <a:gd name="T13" fmla="*/ 27 h 46"/>
                <a:gd name="T14" fmla="*/ 105 w 124"/>
                <a:gd name="T15" fmla="*/ 15 h 46"/>
                <a:gd name="T16" fmla="*/ 105 w 124"/>
                <a:gd name="T17" fmla="*/ 15 h 46"/>
                <a:gd name="T18" fmla="*/ 81 w 124"/>
                <a:gd name="T19" fmla="*/ 18 h 46"/>
                <a:gd name="T20" fmla="*/ 81 w 124"/>
                <a:gd name="T21" fmla="*/ 18 h 46"/>
                <a:gd name="T22" fmla="*/ 81 w 124"/>
                <a:gd name="T23" fmla="*/ 18 h 46"/>
                <a:gd name="T24" fmla="*/ 81 w 124"/>
                <a:gd name="T25" fmla="*/ 18 h 46"/>
                <a:gd name="T26" fmla="*/ 60 w 124"/>
                <a:gd name="T27" fmla="*/ 15 h 46"/>
                <a:gd name="T28" fmla="*/ 42 w 124"/>
                <a:gd name="T29" fmla="*/ 12 h 46"/>
                <a:gd name="T30" fmla="*/ 21 w 124"/>
                <a:gd name="T31" fmla="*/ 9 h 46"/>
                <a:gd name="T32" fmla="*/ 3 w 124"/>
                <a:gd name="T3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46">
                  <a:moveTo>
                    <a:pt x="3" y="0"/>
                  </a:moveTo>
                  <a:lnTo>
                    <a:pt x="0" y="3"/>
                  </a:lnTo>
                  <a:lnTo>
                    <a:pt x="18" y="36"/>
                  </a:lnTo>
                  <a:lnTo>
                    <a:pt x="18" y="36"/>
                  </a:lnTo>
                  <a:lnTo>
                    <a:pt x="45" y="42"/>
                  </a:lnTo>
                  <a:lnTo>
                    <a:pt x="75" y="45"/>
                  </a:lnTo>
                  <a:lnTo>
                    <a:pt x="123" y="27"/>
                  </a:lnTo>
                  <a:lnTo>
                    <a:pt x="105" y="15"/>
                  </a:lnTo>
                  <a:lnTo>
                    <a:pt x="105" y="15"/>
                  </a:lnTo>
                  <a:lnTo>
                    <a:pt x="81" y="18"/>
                  </a:lnTo>
                  <a:lnTo>
                    <a:pt x="81" y="18"/>
                  </a:lnTo>
                  <a:lnTo>
                    <a:pt x="81" y="18"/>
                  </a:lnTo>
                  <a:lnTo>
                    <a:pt x="81" y="18"/>
                  </a:lnTo>
                  <a:lnTo>
                    <a:pt x="60" y="15"/>
                  </a:lnTo>
                  <a:lnTo>
                    <a:pt x="42" y="12"/>
                  </a:lnTo>
                  <a:lnTo>
                    <a:pt x="21" y="9"/>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5" name="Freeform 347"/>
            <p:cNvSpPr>
              <a:spLocks noChangeArrowheads="1"/>
            </p:cNvSpPr>
            <p:nvPr/>
          </p:nvSpPr>
          <p:spPr bwMode="auto">
            <a:xfrm>
              <a:off x="8137525" y="1435100"/>
              <a:ext cx="150813" cy="107950"/>
            </a:xfrm>
            <a:custGeom>
              <a:avLst/>
              <a:gdLst>
                <a:gd name="T0" fmla="*/ 384 w 418"/>
                <a:gd name="T1" fmla="*/ 240 h 301"/>
                <a:gd name="T2" fmla="*/ 384 w 418"/>
                <a:gd name="T3" fmla="*/ 240 h 301"/>
                <a:gd name="T4" fmla="*/ 366 w 418"/>
                <a:gd name="T5" fmla="*/ 255 h 301"/>
                <a:gd name="T6" fmla="*/ 345 w 418"/>
                <a:gd name="T7" fmla="*/ 270 h 301"/>
                <a:gd name="T8" fmla="*/ 321 w 418"/>
                <a:gd name="T9" fmla="*/ 282 h 301"/>
                <a:gd name="T10" fmla="*/ 297 w 418"/>
                <a:gd name="T11" fmla="*/ 291 h 301"/>
                <a:gd name="T12" fmla="*/ 297 w 418"/>
                <a:gd name="T13" fmla="*/ 291 h 301"/>
                <a:gd name="T14" fmla="*/ 306 w 418"/>
                <a:gd name="T15" fmla="*/ 297 h 301"/>
                <a:gd name="T16" fmla="*/ 315 w 418"/>
                <a:gd name="T17" fmla="*/ 297 h 301"/>
                <a:gd name="T18" fmla="*/ 348 w 418"/>
                <a:gd name="T19" fmla="*/ 300 h 301"/>
                <a:gd name="T20" fmla="*/ 348 w 418"/>
                <a:gd name="T21" fmla="*/ 300 h 301"/>
                <a:gd name="T22" fmla="*/ 366 w 418"/>
                <a:gd name="T23" fmla="*/ 288 h 301"/>
                <a:gd name="T24" fmla="*/ 384 w 418"/>
                <a:gd name="T25" fmla="*/ 273 h 301"/>
                <a:gd name="T26" fmla="*/ 402 w 418"/>
                <a:gd name="T27" fmla="*/ 258 h 301"/>
                <a:gd name="T28" fmla="*/ 417 w 418"/>
                <a:gd name="T29" fmla="*/ 240 h 301"/>
                <a:gd name="T30" fmla="*/ 414 w 418"/>
                <a:gd name="T31" fmla="*/ 240 h 301"/>
                <a:gd name="T32" fmla="*/ 396 w 418"/>
                <a:gd name="T33" fmla="*/ 240 h 301"/>
                <a:gd name="T34" fmla="*/ 384 w 418"/>
                <a:gd name="T35" fmla="*/ 240 h 301"/>
                <a:gd name="T36" fmla="*/ 6 w 418"/>
                <a:gd name="T37" fmla="*/ 39 h 301"/>
                <a:gd name="T38" fmla="*/ 6 w 418"/>
                <a:gd name="T39" fmla="*/ 39 h 301"/>
                <a:gd name="T40" fmla="*/ 0 w 418"/>
                <a:gd name="T41" fmla="*/ 66 h 301"/>
                <a:gd name="T42" fmla="*/ 27 w 418"/>
                <a:gd name="T43" fmla="*/ 87 h 301"/>
                <a:gd name="T44" fmla="*/ 27 w 418"/>
                <a:gd name="T45" fmla="*/ 87 h 301"/>
                <a:gd name="T46" fmla="*/ 27 w 418"/>
                <a:gd name="T47" fmla="*/ 72 h 301"/>
                <a:gd name="T48" fmla="*/ 6 w 418"/>
                <a:gd name="T49" fmla="*/ 39 h 301"/>
                <a:gd name="T50" fmla="*/ 18 w 418"/>
                <a:gd name="T51" fmla="*/ 0 h 301"/>
                <a:gd name="T52" fmla="*/ 18 w 418"/>
                <a:gd name="T53" fmla="*/ 0 h 301"/>
                <a:gd name="T54" fmla="*/ 9 w 418"/>
                <a:gd name="T55" fmla="*/ 33 h 301"/>
                <a:gd name="T56" fmla="*/ 27 w 418"/>
                <a:gd name="T57" fmla="*/ 66 h 301"/>
                <a:gd name="T58" fmla="*/ 27 w 418"/>
                <a:gd name="T59" fmla="*/ 66 h 301"/>
                <a:gd name="T60" fmla="*/ 33 w 418"/>
                <a:gd name="T61" fmla="*/ 42 h 301"/>
                <a:gd name="T62" fmla="*/ 42 w 418"/>
                <a:gd name="T63" fmla="*/ 18 h 301"/>
                <a:gd name="T64" fmla="*/ 18 w 418"/>
                <a:gd name="T6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8" h="301">
                  <a:moveTo>
                    <a:pt x="384" y="240"/>
                  </a:moveTo>
                  <a:lnTo>
                    <a:pt x="384" y="240"/>
                  </a:lnTo>
                  <a:lnTo>
                    <a:pt x="366" y="255"/>
                  </a:lnTo>
                  <a:lnTo>
                    <a:pt x="345" y="270"/>
                  </a:lnTo>
                  <a:lnTo>
                    <a:pt x="321" y="282"/>
                  </a:lnTo>
                  <a:lnTo>
                    <a:pt x="297" y="291"/>
                  </a:lnTo>
                  <a:lnTo>
                    <a:pt x="297" y="291"/>
                  </a:lnTo>
                  <a:lnTo>
                    <a:pt x="306" y="297"/>
                  </a:lnTo>
                  <a:lnTo>
                    <a:pt x="315" y="297"/>
                  </a:lnTo>
                  <a:lnTo>
                    <a:pt x="348" y="300"/>
                  </a:lnTo>
                  <a:lnTo>
                    <a:pt x="348" y="300"/>
                  </a:lnTo>
                  <a:lnTo>
                    <a:pt x="366" y="288"/>
                  </a:lnTo>
                  <a:lnTo>
                    <a:pt x="384" y="273"/>
                  </a:lnTo>
                  <a:lnTo>
                    <a:pt x="402" y="258"/>
                  </a:lnTo>
                  <a:lnTo>
                    <a:pt x="417" y="240"/>
                  </a:lnTo>
                  <a:lnTo>
                    <a:pt x="414" y="240"/>
                  </a:lnTo>
                  <a:lnTo>
                    <a:pt x="396" y="240"/>
                  </a:lnTo>
                  <a:lnTo>
                    <a:pt x="384" y="240"/>
                  </a:lnTo>
                  <a:close/>
                  <a:moveTo>
                    <a:pt x="6" y="39"/>
                  </a:moveTo>
                  <a:lnTo>
                    <a:pt x="6" y="39"/>
                  </a:lnTo>
                  <a:lnTo>
                    <a:pt x="0" y="66"/>
                  </a:lnTo>
                  <a:lnTo>
                    <a:pt x="27" y="87"/>
                  </a:lnTo>
                  <a:lnTo>
                    <a:pt x="27" y="87"/>
                  </a:lnTo>
                  <a:lnTo>
                    <a:pt x="27" y="72"/>
                  </a:lnTo>
                  <a:lnTo>
                    <a:pt x="6" y="39"/>
                  </a:lnTo>
                  <a:close/>
                  <a:moveTo>
                    <a:pt x="18" y="0"/>
                  </a:moveTo>
                  <a:lnTo>
                    <a:pt x="18" y="0"/>
                  </a:lnTo>
                  <a:lnTo>
                    <a:pt x="9" y="33"/>
                  </a:lnTo>
                  <a:lnTo>
                    <a:pt x="27" y="66"/>
                  </a:lnTo>
                  <a:lnTo>
                    <a:pt x="27" y="66"/>
                  </a:lnTo>
                  <a:lnTo>
                    <a:pt x="33" y="42"/>
                  </a:lnTo>
                  <a:lnTo>
                    <a:pt x="42" y="18"/>
                  </a:lnTo>
                  <a:lnTo>
                    <a:pt x="18"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6" name="Freeform 348"/>
            <p:cNvSpPr>
              <a:spLocks noChangeArrowheads="1"/>
            </p:cNvSpPr>
            <p:nvPr/>
          </p:nvSpPr>
          <p:spPr bwMode="auto">
            <a:xfrm>
              <a:off x="8243888" y="1520825"/>
              <a:ext cx="42862" cy="22225"/>
            </a:xfrm>
            <a:custGeom>
              <a:avLst/>
              <a:gdLst>
                <a:gd name="T0" fmla="*/ 87 w 121"/>
                <a:gd name="T1" fmla="*/ 0 h 61"/>
                <a:gd name="T2" fmla="*/ 87 w 121"/>
                <a:gd name="T3" fmla="*/ 0 h 61"/>
                <a:gd name="T4" fmla="*/ 69 w 121"/>
                <a:gd name="T5" fmla="*/ 15 h 61"/>
                <a:gd name="T6" fmla="*/ 48 w 121"/>
                <a:gd name="T7" fmla="*/ 30 h 61"/>
                <a:gd name="T8" fmla="*/ 24 w 121"/>
                <a:gd name="T9" fmla="*/ 42 h 61"/>
                <a:gd name="T10" fmla="*/ 0 w 121"/>
                <a:gd name="T11" fmla="*/ 51 h 61"/>
                <a:gd name="T12" fmla="*/ 0 w 121"/>
                <a:gd name="T13" fmla="*/ 51 h 61"/>
                <a:gd name="T14" fmla="*/ 9 w 121"/>
                <a:gd name="T15" fmla="*/ 57 h 61"/>
                <a:gd name="T16" fmla="*/ 18 w 121"/>
                <a:gd name="T17" fmla="*/ 57 h 61"/>
                <a:gd name="T18" fmla="*/ 51 w 121"/>
                <a:gd name="T19" fmla="*/ 60 h 61"/>
                <a:gd name="T20" fmla="*/ 51 w 121"/>
                <a:gd name="T21" fmla="*/ 60 h 61"/>
                <a:gd name="T22" fmla="*/ 69 w 121"/>
                <a:gd name="T23" fmla="*/ 48 h 61"/>
                <a:gd name="T24" fmla="*/ 87 w 121"/>
                <a:gd name="T25" fmla="*/ 33 h 61"/>
                <a:gd name="T26" fmla="*/ 105 w 121"/>
                <a:gd name="T27" fmla="*/ 18 h 61"/>
                <a:gd name="T28" fmla="*/ 120 w 121"/>
                <a:gd name="T29" fmla="*/ 0 h 61"/>
                <a:gd name="T30" fmla="*/ 117 w 121"/>
                <a:gd name="T31" fmla="*/ 0 h 61"/>
                <a:gd name="T32" fmla="*/ 99 w 121"/>
                <a:gd name="T33" fmla="*/ 0 h 61"/>
                <a:gd name="T34" fmla="*/ 87 w 121"/>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1">
                  <a:moveTo>
                    <a:pt x="87" y="0"/>
                  </a:moveTo>
                  <a:lnTo>
                    <a:pt x="87" y="0"/>
                  </a:lnTo>
                  <a:lnTo>
                    <a:pt x="69" y="15"/>
                  </a:lnTo>
                  <a:lnTo>
                    <a:pt x="48" y="30"/>
                  </a:lnTo>
                  <a:lnTo>
                    <a:pt x="24" y="42"/>
                  </a:lnTo>
                  <a:lnTo>
                    <a:pt x="0" y="51"/>
                  </a:lnTo>
                  <a:lnTo>
                    <a:pt x="0" y="51"/>
                  </a:lnTo>
                  <a:lnTo>
                    <a:pt x="9" y="57"/>
                  </a:lnTo>
                  <a:lnTo>
                    <a:pt x="18" y="57"/>
                  </a:lnTo>
                  <a:lnTo>
                    <a:pt x="51" y="60"/>
                  </a:lnTo>
                  <a:lnTo>
                    <a:pt x="51" y="60"/>
                  </a:lnTo>
                  <a:lnTo>
                    <a:pt x="69" y="48"/>
                  </a:lnTo>
                  <a:lnTo>
                    <a:pt x="87" y="33"/>
                  </a:lnTo>
                  <a:lnTo>
                    <a:pt x="105" y="18"/>
                  </a:lnTo>
                  <a:lnTo>
                    <a:pt x="120" y="0"/>
                  </a:lnTo>
                  <a:lnTo>
                    <a:pt x="117" y="0"/>
                  </a:lnTo>
                  <a:lnTo>
                    <a:pt x="99" y="0"/>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7" name="Freeform 349"/>
            <p:cNvSpPr>
              <a:spLocks noChangeArrowheads="1"/>
            </p:cNvSpPr>
            <p:nvPr/>
          </p:nvSpPr>
          <p:spPr bwMode="auto">
            <a:xfrm>
              <a:off x="8137525" y="1449388"/>
              <a:ext cx="9525" cy="17462"/>
            </a:xfrm>
            <a:custGeom>
              <a:avLst/>
              <a:gdLst>
                <a:gd name="T0" fmla="*/ 6 w 28"/>
                <a:gd name="T1" fmla="*/ 0 h 49"/>
                <a:gd name="T2" fmla="*/ 6 w 28"/>
                <a:gd name="T3" fmla="*/ 0 h 49"/>
                <a:gd name="T4" fmla="*/ 0 w 28"/>
                <a:gd name="T5" fmla="*/ 27 h 49"/>
                <a:gd name="T6" fmla="*/ 27 w 28"/>
                <a:gd name="T7" fmla="*/ 48 h 49"/>
                <a:gd name="T8" fmla="*/ 27 w 28"/>
                <a:gd name="T9" fmla="*/ 48 h 49"/>
                <a:gd name="T10" fmla="*/ 27 w 28"/>
                <a:gd name="T11" fmla="*/ 33 h 49"/>
                <a:gd name="T12" fmla="*/ 6 w 2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8" h="49">
                  <a:moveTo>
                    <a:pt x="6" y="0"/>
                  </a:moveTo>
                  <a:lnTo>
                    <a:pt x="6" y="0"/>
                  </a:lnTo>
                  <a:lnTo>
                    <a:pt x="0" y="27"/>
                  </a:lnTo>
                  <a:lnTo>
                    <a:pt x="27" y="48"/>
                  </a:lnTo>
                  <a:lnTo>
                    <a:pt x="27" y="48"/>
                  </a:lnTo>
                  <a:lnTo>
                    <a:pt x="27" y="3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8" name="Freeform 350"/>
            <p:cNvSpPr>
              <a:spLocks noChangeArrowheads="1"/>
            </p:cNvSpPr>
            <p:nvPr/>
          </p:nvSpPr>
          <p:spPr bwMode="auto">
            <a:xfrm>
              <a:off x="8140700" y="1435100"/>
              <a:ext cx="12700" cy="23813"/>
            </a:xfrm>
            <a:custGeom>
              <a:avLst/>
              <a:gdLst>
                <a:gd name="T0" fmla="*/ 9 w 34"/>
                <a:gd name="T1" fmla="*/ 0 h 67"/>
                <a:gd name="T2" fmla="*/ 9 w 34"/>
                <a:gd name="T3" fmla="*/ 0 h 67"/>
                <a:gd name="T4" fmla="*/ 0 w 34"/>
                <a:gd name="T5" fmla="*/ 33 h 67"/>
                <a:gd name="T6" fmla="*/ 18 w 34"/>
                <a:gd name="T7" fmla="*/ 66 h 67"/>
                <a:gd name="T8" fmla="*/ 18 w 34"/>
                <a:gd name="T9" fmla="*/ 66 h 67"/>
                <a:gd name="T10" fmla="*/ 24 w 34"/>
                <a:gd name="T11" fmla="*/ 42 h 67"/>
                <a:gd name="T12" fmla="*/ 33 w 34"/>
                <a:gd name="T13" fmla="*/ 18 h 67"/>
                <a:gd name="T14" fmla="*/ 9 w 34"/>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7">
                  <a:moveTo>
                    <a:pt x="9" y="0"/>
                  </a:moveTo>
                  <a:lnTo>
                    <a:pt x="9" y="0"/>
                  </a:lnTo>
                  <a:lnTo>
                    <a:pt x="0" y="33"/>
                  </a:lnTo>
                  <a:lnTo>
                    <a:pt x="18" y="66"/>
                  </a:lnTo>
                  <a:lnTo>
                    <a:pt x="18" y="66"/>
                  </a:lnTo>
                  <a:lnTo>
                    <a:pt x="24" y="42"/>
                  </a:lnTo>
                  <a:lnTo>
                    <a:pt x="33" y="1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9" name="Freeform 351"/>
            <p:cNvSpPr>
              <a:spLocks noChangeArrowheads="1"/>
            </p:cNvSpPr>
            <p:nvPr/>
          </p:nvSpPr>
          <p:spPr bwMode="auto">
            <a:xfrm>
              <a:off x="8229600" y="1517650"/>
              <a:ext cx="58738" cy="33338"/>
            </a:xfrm>
            <a:custGeom>
              <a:avLst/>
              <a:gdLst>
                <a:gd name="T0" fmla="*/ 6 w 163"/>
                <a:gd name="T1" fmla="*/ 69 h 94"/>
                <a:gd name="T2" fmla="*/ 6 w 163"/>
                <a:gd name="T3" fmla="*/ 69 h 94"/>
                <a:gd name="T4" fmla="*/ 0 w 163"/>
                <a:gd name="T5" fmla="*/ 69 h 94"/>
                <a:gd name="T6" fmla="*/ 18 w 163"/>
                <a:gd name="T7" fmla="*/ 81 h 94"/>
                <a:gd name="T8" fmla="*/ 30 w 163"/>
                <a:gd name="T9" fmla="*/ 93 h 94"/>
                <a:gd name="T10" fmla="*/ 30 w 163"/>
                <a:gd name="T11" fmla="*/ 93 h 94"/>
                <a:gd name="T12" fmla="*/ 33 w 163"/>
                <a:gd name="T13" fmla="*/ 90 h 94"/>
                <a:gd name="T14" fmla="*/ 21 w 163"/>
                <a:gd name="T15" fmla="*/ 81 h 94"/>
                <a:gd name="T16" fmla="*/ 6 w 163"/>
                <a:gd name="T17" fmla="*/ 69 h 94"/>
                <a:gd name="T18" fmla="*/ 132 w 163"/>
                <a:gd name="T19" fmla="*/ 0 h 94"/>
                <a:gd name="T20" fmla="*/ 132 w 163"/>
                <a:gd name="T21" fmla="*/ 0 h 94"/>
                <a:gd name="T22" fmla="*/ 129 w 163"/>
                <a:gd name="T23" fmla="*/ 3 h 94"/>
                <a:gd name="T24" fmla="*/ 144 w 163"/>
                <a:gd name="T25" fmla="*/ 6 h 94"/>
                <a:gd name="T26" fmla="*/ 156 w 163"/>
                <a:gd name="T27" fmla="*/ 9 h 94"/>
                <a:gd name="T28" fmla="*/ 159 w 163"/>
                <a:gd name="T29" fmla="*/ 9 h 94"/>
                <a:gd name="T30" fmla="*/ 159 w 163"/>
                <a:gd name="T31" fmla="*/ 9 h 94"/>
                <a:gd name="T32" fmla="*/ 162 w 163"/>
                <a:gd name="T33" fmla="*/ 6 h 94"/>
                <a:gd name="T34" fmla="*/ 147 w 163"/>
                <a:gd name="T35" fmla="*/ 3 h 94"/>
                <a:gd name="T36" fmla="*/ 132 w 163"/>
                <a:gd name="T3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94">
                  <a:moveTo>
                    <a:pt x="6" y="69"/>
                  </a:moveTo>
                  <a:lnTo>
                    <a:pt x="6" y="69"/>
                  </a:lnTo>
                  <a:lnTo>
                    <a:pt x="0" y="69"/>
                  </a:lnTo>
                  <a:lnTo>
                    <a:pt x="18" y="81"/>
                  </a:lnTo>
                  <a:lnTo>
                    <a:pt x="30" y="93"/>
                  </a:lnTo>
                  <a:lnTo>
                    <a:pt x="30" y="93"/>
                  </a:lnTo>
                  <a:lnTo>
                    <a:pt x="33" y="90"/>
                  </a:lnTo>
                  <a:lnTo>
                    <a:pt x="21" y="81"/>
                  </a:lnTo>
                  <a:lnTo>
                    <a:pt x="6" y="69"/>
                  </a:lnTo>
                  <a:close/>
                  <a:moveTo>
                    <a:pt x="132" y="0"/>
                  </a:moveTo>
                  <a:lnTo>
                    <a:pt x="132" y="0"/>
                  </a:lnTo>
                  <a:lnTo>
                    <a:pt x="129" y="3"/>
                  </a:lnTo>
                  <a:lnTo>
                    <a:pt x="144" y="6"/>
                  </a:lnTo>
                  <a:lnTo>
                    <a:pt x="156" y="9"/>
                  </a:lnTo>
                  <a:lnTo>
                    <a:pt x="159" y="9"/>
                  </a:lnTo>
                  <a:lnTo>
                    <a:pt x="159" y="9"/>
                  </a:lnTo>
                  <a:lnTo>
                    <a:pt x="162" y="6"/>
                  </a:lnTo>
                  <a:lnTo>
                    <a:pt x="147" y="3"/>
                  </a:lnTo>
                  <a:lnTo>
                    <a:pt x="13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0" name="Freeform 352"/>
            <p:cNvSpPr>
              <a:spLocks noChangeArrowheads="1"/>
            </p:cNvSpPr>
            <p:nvPr/>
          </p:nvSpPr>
          <p:spPr bwMode="auto">
            <a:xfrm>
              <a:off x="8229600" y="1543050"/>
              <a:ext cx="12700" cy="9525"/>
            </a:xfrm>
            <a:custGeom>
              <a:avLst/>
              <a:gdLst>
                <a:gd name="T0" fmla="*/ 6 w 34"/>
                <a:gd name="T1" fmla="*/ 0 h 25"/>
                <a:gd name="T2" fmla="*/ 6 w 34"/>
                <a:gd name="T3" fmla="*/ 0 h 25"/>
                <a:gd name="T4" fmla="*/ 0 w 34"/>
                <a:gd name="T5" fmla="*/ 0 h 25"/>
                <a:gd name="T6" fmla="*/ 18 w 34"/>
                <a:gd name="T7" fmla="*/ 12 h 25"/>
                <a:gd name="T8" fmla="*/ 30 w 34"/>
                <a:gd name="T9" fmla="*/ 24 h 25"/>
                <a:gd name="T10" fmla="*/ 30 w 34"/>
                <a:gd name="T11" fmla="*/ 24 h 25"/>
                <a:gd name="T12" fmla="*/ 33 w 34"/>
                <a:gd name="T13" fmla="*/ 21 h 25"/>
                <a:gd name="T14" fmla="*/ 21 w 34"/>
                <a:gd name="T15" fmla="*/ 12 h 25"/>
                <a:gd name="T16" fmla="*/ 6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6" y="0"/>
                  </a:moveTo>
                  <a:lnTo>
                    <a:pt x="6" y="0"/>
                  </a:lnTo>
                  <a:lnTo>
                    <a:pt x="0" y="0"/>
                  </a:lnTo>
                  <a:lnTo>
                    <a:pt x="18" y="12"/>
                  </a:lnTo>
                  <a:lnTo>
                    <a:pt x="30" y="24"/>
                  </a:lnTo>
                  <a:lnTo>
                    <a:pt x="30" y="24"/>
                  </a:lnTo>
                  <a:lnTo>
                    <a:pt x="33" y="21"/>
                  </a:lnTo>
                  <a:lnTo>
                    <a:pt x="21" y="12"/>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1" name="Freeform 353"/>
            <p:cNvSpPr>
              <a:spLocks noChangeArrowheads="1"/>
            </p:cNvSpPr>
            <p:nvPr/>
          </p:nvSpPr>
          <p:spPr bwMode="auto">
            <a:xfrm>
              <a:off x="8277226" y="1517650"/>
              <a:ext cx="12700" cy="3175"/>
            </a:xfrm>
            <a:custGeom>
              <a:avLst/>
              <a:gdLst>
                <a:gd name="T0" fmla="*/ 3 w 34"/>
                <a:gd name="T1" fmla="*/ 0 h 10"/>
                <a:gd name="T2" fmla="*/ 3 w 34"/>
                <a:gd name="T3" fmla="*/ 0 h 10"/>
                <a:gd name="T4" fmla="*/ 0 w 34"/>
                <a:gd name="T5" fmla="*/ 3 h 10"/>
                <a:gd name="T6" fmla="*/ 15 w 34"/>
                <a:gd name="T7" fmla="*/ 6 h 10"/>
                <a:gd name="T8" fmla="*/ 27 w 34"/>
                <a:gd name="T9" fmla="*/ 9 h 10"/>
                <a:gd name="T10" fmla="*/ 30 w 34"/>
                <a:gd name="T11" fmla="*/ 9 h 10"/>
                <a:gd name="T12" fmla="*/ 30 w 34"/>
                <a:gd name="T13" fmla="*/ 9 h 10"/>
                <a:gd name="T14" fmla="*/ 33 w 34"/>
                <a:gd name="T15" fmla="*/ 6 h 10"/>
                <a:gd name="T16" fmla="*/ 18 w 34"/>
                <a:gd name="T17" fmla="*/ 3 h 10"/>
                <a:gd name="T18" fmla="*/ 3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 y="0"/>
                  </a:moveTo>
                  <a:lnTo>
                    <a:pt x="3" y="0"/>
                  </a:lnTo>
                  <a:lnTo>
                    <a:pt x="0" y="3"/>
                  </a:lnTo>
                  <a:lnTo>
                    <a:pt x="15" y="6"/>
                  </a:lnTo>
                  <a:lnTo>
                    <a:pt x="27" y="9"/>
                  </a:lnTo>
                  <a:lnTo>
                    <a:pt x="30" y="9"/>
                  </a:lnTo>
                  <a:lnTo>
                    <a:pt x="30" y="9"/>
                  </a:lnTo>
                  <a:lnTo>
                    <a:pt x="33" y="6"/>
                  </a:lnTo>
                  <a:lnTo>
                    <a:pt x="18" y="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2" name="Freeform 354"/>
            <p:cNvSpPr>
              <a:spLocks noChangeArrowheads="1"/>
            </p:cNvSpPr>
            <p:nvPr/>
          </p:nvSpPr>
          <p:spPr bwMode="auto">
            <a:xfrm>
              <a:off x="8137526" y="1446213"/>
              <a:ext cx="11113" cy="33337"/>
            </a:xfrm>
            <a:custGeom>
              <a:avLst/>
              <a:gdLst>
                <a:gd name="T0" fmla="*/ 0 w 31"/>
                <a:gd name="T1" fmla="*/ 75 h 94"/>
                <a:gd name="T2" fmla="*/ 0 w 31"/>
                <a:gd name="T3" fmla="*/ 75 h 94"/>
                <a:gd name="T4" fmla="*/ 0 w 31"/>
                <a:gd name="T5" fmla="*/ 81 h 94"/>
                <a:gd name="T6" fmla="*/ 30 w 31"/>
                <a:gd name="T7" fmla="*/ 93 h 94"/>
                <a:gd name="T8" fmla="*/ 30 w 31"/>
                <a:gd name="T9" fmla="*/ 93 h 94"/>
                <a:gd name="T10" fmla="*/ 30 w 31"/>
                <a:gd name="T11" fmla="*/ 90 h 94"/>
                <a:gd name="T12" fmla="*/ 0 w 31"/>
                <a:gd name="T13" fmla="*/ 75 h 94"/>
                <a:gd name="T14" fmla="*/ 9 w 31"/>
                <a:gd name="T15" fmla="*/ 0 h 94"/>
                <a:gd name="T16" fmla="*/ 9 w 31"/>
                <a:gd name="T17" fmla="*/ 0 h 94"/>
                <a:gd name="T18" fmla="*/ 6 w 31"/>
                <a:gd name="T19" fmla="*/ 6 h 94"/>
                <a:gd name="T20" fmla="*/ 27 w 31"/>
                <a:gd name="T21" fmla="*/ 39 h 94"/>
                <a:gd name="T22" fmla="*/ 27 w 31"/>
                <a:gd name="T23" fmla="*/ 39 h 94"/>
                <a:gd name="T24" fmla="*/ 27 w 31"/>
                <a:gd name="T25" fmla="*/ 33 h 94"/>
                <a:gd name="T26" fmla="*/ 9 w 31"/>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94">
                  <a:moveTo>
                    <a:pt x="0" y="75"/>
                  </a:moveTo>
                  <a:lnTo>
                    <a:pt x="0" y="75"/>
                  </a:lnTo>
                  <a:lnTo>
                    <a:pt x="0" y="81"/>
                  </a:lnTo>
                  <a:lnTo>
                    <a:pt x="30" y="93"/>
                  </a:lnTo>
                  <a:lnTo>
                    <a:pt x="30" y="93"/>
                  </a:lnTo>
                  <a:lnTo>
                    <a:pt x="30" y="90"/>
                  </a:lnTo>
                  <a:lnTo>
                    <a:pt x="0" y="75"/>
                  </a:lnTo>
                  <a:close/>
                  <a:moveTo>
                    <a:pt x="9" y="0"/>
                  </a:moveTo>
                  <a:lnTo>
                    <a:pt x="9" y="0"/>
                  </a:lnTo>
                  <a:lnTo>
                    <a:pt x="6" y="6"/>
                  </a:lnTo>
                  <a:lnTo>
                    <a:pt x="27" y="39"/>
                  </a:lnTo>
                  <a:lnTo>
                    <a:pt x="27" y="39"/>
                  </a:lnTo>
                  <a:lnTo>
                    <a:pt x="27" y="33"/>
                  </a:lnTo>
                  <a:lnTo>
                    <a:pt x="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3" name="Freeform 355"/>
            <p:cNvSpPr>
              <a:spLocks noChangeArrowheads="1"/>
            </p:cNvSpPr>
            <p:nvPr/>
          </p:nvSpPr>
          <p:spPr bwMode="auto">
            <a:xfrm>
              <a:off x="8137526" y="1473200"/>
              <a:ext cx="11113" cy="6350"/>
            </a:xfrm>
            <a:custGeom>
              <a:avLst/>
              <a:gdLst>
                <a:gd name="T0" fmla="*/ 0 w 31"/>
                <a:gd name="T1" fmla="*/ 0 h 19"/>
                <a:gd name="T2" fmla="*/ 0 w 31"/>
                <a:gd name="T3" fmla="*/ 0 h 19"/>
                <a:gd name="T4" fmla="*/ 0 w 31"/>
                <a:gd name="T5" fmla="*/ 6 h 19"/>
                <a:gd name="T6" fmla="*/ 30 w 31"/>
                <a:gd name="T7" fmla="*/ 18 h 19"/>
                <a:gd name="T8" fmla="*/ 30 w 31"/>
                <a:gd name="T9" fmla="*/ 18 h 19"/>
                <a:gd name="T10" fmla="*/ 30 w 31"/>
                <a:gd name="T11" fmla="*/ 15 h 19"/>
                <a:gd name="T12" fmla="*/ 0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0" y="0"/>
                  </a:moveTo>
                  <a:lnTo>
                    <a:pt x="0" y="0"/>
                  </a:lnTo>
                  <a:lnTo>
                    <a:pt x="0" y="6"/>
                  </a:lnTo>
                  <a:lnTo>
                    <a:pt x="30" y="18"/>
                  </a:lnTo>
                  <a:lnTo>
                    <a:pt x="30" y="18"/>
                  </a:lnTo>
                  <a:lnTo>
                    <a:pt x="30" y="1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4" name="Freeform 356"/>
            <p:cNvSpPr>
              <a:spLocks noChangeArrowheads="1"/>
            </p:cNvSpPr>
            <p:nvPr/>
          </p:nvSpPr>
          <p:spPr bwMode="auto">
            <a:xfrm>
              <a:off x="8139113" y="1446213"/>
              <a:ext cx="7937" cy="14287"/>
            </a:xfrm>
            <a:custGeom>
              <a:avLst/>
              <a:gdLst>
                <a:gd name="T0" fmla="*/ 3 w 22"/>
                <a:gd name="T1" fmla="*/ 0 h 40"/>
                <a:gd name="T2" fmla="*/ 3 w 22"/>
                <a:gd name="T3" fmla="*/ 0 h 40"/>
                <a:gd name="T4" fmla="*/ 0 w 22"/>
                <a:gd name="T5" fmla="*/ 6 h 40"/>
                <a:gd name="T6" fmla="*/ 21 w 22"/>
                <a:gd name="T7" fmla="*/ 39 h 40"/>
                <a:gd name="T8" fmla="*/ 21 w 22"/>
                <a:gd name="T9" fmla="*/ 39 h 40"/>
                <a:gd name="T10" fmla="*/ 21 w 22"/>
                <a:gd name="T11" fmla="*/ 33 h 40"/>
                <a:gd name="T12" fmla="*/ 3 w 2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3" y="0"/>
                  </a:moveTo>
                  <a:lnTo>
                    <a:pt x="3" y="0"/>
                  </a:lnTo>
                  <a:lnTo>
                    <a:pt x="0" y="6"/>
                  </a:lnTo>
                  <a:lnTo>
                    <a:pt x="21" y="39"/>
                  </a:lnTo>
                  <a:lnTo>
                    <a:pt x="21" y="39"/>
                  </a:lnTo>
                  <a:lnTo>
                    <a:pt x="21" y="33"/>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5" name="Freeform 357"/>
            <p:cNvSpPr>
              <a:spLocks noChangeArrowheads="1"/>
            </p:cNvSpPr>
            <p:nvPr/>
          </p:nvSpPr>
          <p:spPr bwMode="auto">
            <a:xfrm>
              <a:off x="8140700" y="1490663"/>
              <a:ext cx="22225" cy="36512"/>
            </a:xfrm>
            <a:custGeom>
              <a:avLst/>
              <a:gdLst>
                <a:gd name="T0" fmla="*/ 57 w 61"/>
                <a:gd name="T1" fmla="*/ 60 h 100"/>
                <a:gd name="T2" fmla="*/ 51 w 61"/>
                <a:gd name="T3" fmla="*/ 93 h 100"/>
                <a:gd name="T4" fmla="*/ 51 w 61"/>
                <a:gd name="T5" fmla="*/ 93 h 100"/>
                <a:gd name="T6" fmla="*/ 54 w 61"/>
                <a:gd name="T7" fmla="*/ 99 h 100"/>
                <a:gd name="T8" fmla="*/ 54 w 61"/>
                <a:gd name="T9" fmla="*/ 99 h 100"/>
                <a:gd name="T10" fmla="*/ 60 w 61"/>
                <a:gd name="T11" fmla="*/ 63 h 100"/>
                <a:gd name="T12" fmla="*/ 60 w 61"/>
                <a:gd name="T13" fmla="*/ 63 h 100"/>
                <a:gd name="T14" fmla="*/ 57 w 61"/>
                <a:gd name="T15" fmla="*/ 60 h 100"/>
                <a:gd name="T16" fmla="*/ 36 w 61"/>
                <a:gd name="T17" fmla="*/ 24 h 100"/>
                <a:gd name="T18" fmla="*/ 30 w 61"/>
                <a:gd name="T19" fmla="*/ 30 h 100"/>
                <a:gd name="T20" fmla="*/ 15 w 61"/>
                <a:gd name="T21" fmla="*/ 42 h 100"/>
                <a:gd name="T22" fmla="*/ 15 w 61"/>
                <a:gd name="T23" fmla="*/ 42 h 100"/>
                <a:gd name="T24" fmla="*/ 18 w 61"/>
                <a:gd name="T25" fmla="*/ 48 h 100"/>
                <a:gd name="T26" fmla="*/ 33 w 61"/>
                <a:gd name="T27" fmla="*/ 30 h 100"/>
                <a:gd name="T28" fmla="*/ 39 w 61"/>
                <a:gd name="T29" fmla="*/ 27 h 100"/>
                <a:gd name="T30" fmla="*/ 39 w 61"/>
                <a:gd name="T31" fmla="*/ 27 h 100"/>
                <a:gd name="T32" fmla="*/ 36 w 61"/>
                <a:gd name="T33" fmla="*/ 24 h 100"/>
                <a:gd name="T34" fmla="*/ 27 w 61"/>
                <a:gd name="T35" fmla="*/ 0 h 100"/>
                <a:gd name="T36" fmla="*/ 0 w 61"/>
                <a:gd name="T37" fmla="*/ 6 h 100"/>
                <a:gd name="T38" fmla="*/ 0 w 61"/>
                <a:gd name="T39" fmla="*/ 6 h 100"/>
                <a:gd name="T40" fmla="*/ 3 w 61"/>
                <a:gd name="T41" fmla="*/ 9 h 100"/>
                <a:gd name="T42" fmla="*/ 30 w 61"/>
                <a:gd name="T43" fmla="*/ 3 h 100"/>
                <a:gd name="T44" fmla="*/ 30 w 61"/>
                <a:gd name="T45" fmla="*/ 3 h 100"/>
                <a:gd name="T46" fmla="*/ 27 w 61"/>
                <a:gd name="T4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100">
                  <a:moveTo>
                    <a:pt x="57" y="60"/>
                  </a:moveTo>
                  <a:lnTo>
                    <a:pt x="51" y="93"/>
                  </a:lnTo>
                  <a:lnTo>
                    <a:pt x="51" y="93"/>
                  </a:lnTo>
                  <a:lnTo>
                    <a:pt x="54" y="99"/>
                  </a:lnTo>
                  <a:lnTo>
                    <a:pt x="54" y="99"/>
                  </a:lnTo>
                  <a:lnTo>
                    <a:pt x="60" y="63"/>
                  </a:lnTo>
                  <a:lnTo>
                    <a:pt x="60" y="63"/>
                  </a:lnTo>
                  <a:lnTo>
                    <a:pt x="57" y="60"/>
                  </a:lnTo>
                  <a:close/>
                  <a:moveTo>
                    <a:pt x="36" y="24"/>
                  </a:moveTo>
                  <a:lnTo>
                    <a:pt x="30" y="30"/>
                  </a:lnTo>
                  <a:lnTo>
                    <a:pt x="15" y="42"/>
                  </a:lnTo>
                  <a:lnTo>
                    <a:pt x="15" y="42"/>
                  </a:lnTo>
                  <a:lnTo>
                    <a:pt x="18" y="48"/>
                  </a:lnTo>
                  <a:lnTo>
                    <a:pt x="33" y="30"/>
                  </a:lnTo>
                  <a:lnTo>
                    <a:pt x="39" y="27"/>
                  </a:lnTo>
                  <a:lnTo>
                    <a:pt x="39" y="27"/>
                  </a:lnTo>
                  <a:lnTo>
                    <a:pt x="36" y="24"/>
                  </a:lnTo>
                  <a:close/>
                  <a:moveTo>
                    <a:pt x="27" y="0"/>
                  </a:moveTo>
                  <a:lnTo>
                    <a:pt x="0" y="6"/>
                  </a:lnTo>
                  <a:lnTo>
                    <a:pt x="0" y="6"/>
                  </a:lnTo>
                  <a:lnTo>
                    <a:pt x="3" y="9"/>
                  </a:lnTo>
                  <a:lnTo>
                    <a:pt x="30" y="3"/>
                  </a:lnTo>
                  <a:lnTo>
                    <a:pt x="30" y="3"/>
                  </a:lnTo>
                  <a:lnTo>
                    <a:pt x="27"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6" name="Freeform 358"/>
            <p:cNvSpPr>
              <a:spLocks noChangeArrowheads="1"/>
            </p:cNvSpPr>
            <p:nvPr/>
          </p:nvSpPr>
          <p:spPr bwMode="auto">
            <a:xfrm>
              <a:off x="8159750" y="1512888"/>
              <a:ext cx="3175" cy="14287"/>
            </a:xfrm>
            <a:custGeom>
              <a:avLst/>
              <a:gdLst>
                <a:gd name="T0" fmla="*/ 6 w 10"/>
                <a:gd name="T1" fmla="*/ 0 h 40"/>
                <a:gd name="T2" fmla="*/ 0 w 10"/>
                <a:gd name="T3" fmla="*/ 33 h 40"/>
                <a:gd name="T4" fmla="*/ 0 w 10"/>
                <a:gd name="T5" fmla="*/ 33 h 40"/>
                <a:gd name="T6" fmla="*/ 3 w 10"/>
                <a:gd name="T7" fmla="*/ 39 h 40"/>
                <a:gd name="T8" fmla="*/ 3 w 10"/>
                <a:gd name="T9" fmla="*/ 39 h 40"/>
                <a:gd name="T10" fmla="*/ 9 w 10"/>
                <a:gd name="T11" fmla="*/ 3 h 40"/>
                <a:gd name="T12" fmla="*/ 9 w 10"/>
                <a:gd name="T13" fmla="*/ 3 h 40"/>
                <a:gd name="T14" fmla="*/ 6 w 1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0">
                  <a:moveTo>
                    <a:pt x="6" y="0"/>
                  </a:moveTo>
                  <a:lnTo>
                    <a:pt x="0" y="33"/>
                  </a:lnTo>
                  <a:lnTo>
                    <a:pt x="0" y="33"/>
                  </a:lnTo>
                  <a:lnTo>
                    <a:pt x="3" y="39"/>
                  </a:lnTo>
                  <a:lnTo>
                    <a:pt x="3" y="39"/>
                  </a:lnTo>
                  <a:lnTo>
                    <a:pt x="9" y="3"/>
                  </a:lnTo>
                  <a:lnTo>
                    <a:pt x="9" y="3"/>
                  </a:lnTo>
                  <a:lnTo>
                    <a:pt x="6"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7" name="Freeform 359"/>
            <p:cNvSpPr>
              <a:spLocks noChangeArrowheads="1"/>
            </p:cNvSpPr>
            <p:nvPr/>
          </p:nvSpPr>
          <p:spPr bwMode="auto">
            <a:xfrm>
              <a:off x="8145462" y="1500188"/>
              <a:ext cx="9525" cy="9525"/>
            </a:xfrm>
            <a:custGeom>
              <a:avLst/>
              <a:gdLst>
                <a:gd name="T0" fmla="*/ 21 w 25"/>
                <a:gd name="T1" fmla="*/ 0 h 25"/>
                <a:gd name="T2" fmla="*/ 15 w 25"/>
                <a:gd name="T3" fmla="*/ 6 h 25"/>
                <a:gd name="T4" fmla="*/ 0 w 25"/>
                <a:gd name="T5" fmla="*/ 18 h 25"/>
                <a:gd name="T6" fmla="*/ 0 w 25"/>
                <a:gd name="T7" fmla="*/ 18 h 25"/>
                <a:gd name="T8" fmla="*/ 3 w 25"/>
                <a:gd name="T9" fmla="*/ 24 h 25"/>
                <a:gd name="T10" fmla="*/ 18 w 25"/>
                <a:gd name="T11" fmla="*/ 6 h 25"/>
                <a:gd name="T12" fmla="*/ 24 w 25"/>
                <a:gd name="T13" fmla="*/ 3 h 25"/>
                <a:gd name="T14" fmla="*/ 24 w 25"/>
                <a:gd name="T15" fmla="*/ 3 h 25"/>
                <a:gd name="T16" fmla="*/ 21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1" y="0"/>
                  </a:moveTo>
                  <a:lnTo>
                    <a:pt x="15" y="6"/>
                  </a:lnTo>
                  <a:lnTo>
                    <a:pt x="0" y="18"/>
                  </a:lnTo>
                  <a:lnTo>
                    <a:pt x="0" y="18"/>
                  </a:lnTo>
                  <a:lnTo>
                    <a:pt x="3" y="24"/>
                  </a:lnTo>
                  <a:lnTo>
                    <a:pt x="18" y="6"/>
                  </a:lnTo>
                  <a:lnTo>
                    <a:pt x="24" y="3"/>
                  </a:lnTo>
                  <a:lnTo>
                    <a:pt x="24"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8" name="Freeform 360"/>
            <p:cNvSpPr>
              <a:spLocks noChangeArrowheads="1"/>
            </p:cNvSpPr>
            <p:nvPr/>
          </p:nvSpPr>
          <p:spPr bwMode="auto">
            <a:xfrm>
              <a:off x="8140700" y="1490663"/>
              <a:ext cx="11113" cy="3175"/>
            </a:xfrm>
            <a:custGeom>
              <a:avLst/>
              <a:gdLst>
                <a:gd name="T0" fmla="*/ 27 w 31"/>
                <a:gd name="T1" fmla="*/ 0 h 10"/>
                <a:gd name="T2" fmla="*/ 0 w 31"/>
                <a:gd name="T3" fmla="*/ 6 h 10"/>
                <a:gd name="T4" fmla="*/ 0 w 31"/>
                <a:gd name="T5" fmla="*/ 6 h 10"/>
                <a:gd name="T6" fmla="*/ 3 w 31"/>
                <a:gd name="T7" fmla="*/ 9 h 10"/>
                <a:gd name="T8" fmla="*/ 30 w 31"/>
                <a:gd name="T9" fmla="*/ 3 h 10"/>
                <a:gd name="T10" fmla="*/ 30 w 31"/>
                <a:gd name="T11" fmla="*/ 3 h 10"/>
                <a:gd name="T12" fmla="*/ 27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27" y="0"/>
                  </a:moveTo>
                  <a:lnTo>
                    <a:pt x="0" y="6"/>
                  </a:lnTo>
                  <a:lnTo>
                    <a:pt x="0" y="6"/>
                  </a:lnTo>
                  <a:lnTo>
                    <a:pt x="3" y="9"/>
                  </a:lnTo>
                  <a:lnTo>
                    <a:pt x="30" y="3"/>
                  </a:lnTo>
                  <a:lnTo>
                    <a:pt x="30"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9" name="Freeform 361"/>
            <p:cNvSpPr>
              <a:spLocks noChangeArrowheads="1"/>
            </p:cNvSpPr>
            <p:nvPr/>
          </p:nvSpPr>
          <p:spPr bwMode="auto">
            <a:xfrm>
              <a:off x="8189913" y="1436688"/>
              <a:ext cx="111125" cy="114300"/>
            </a:xfrm>
            <a:custGeom>
              <a:avLst/>
              <a:gdLst>
                <a:gd name="T0" fmla="*/ 0 w 310"/>
                <a:gd name="T1" fmla="*/ 276 h 316"/>
                <a:gd name="T2" fmla="*/ 6 w 310"/>
                <a:gd name="T3" fmla="*/ 282 h 316"/>
                <a:gd name="T4" fmla="*/ 21 w 310"/>
                <a:gd name="T5" fmla="*/ 312 h 316"/>
                <a:gd name="T6" fmla="*/ 21 w 310"/>
                <a:gd name="T7" fmla="*/ 312 h 316"/>
                <a:gd name="T8" fmla="*/ 27 w 310"/>
                <a:gd name="T9" fmla="*/ 315 h 316"/>
                <a:gd name="T10" fmla="*/ 9 w 310"/>
                <a:gd name="T11" fmla="*/ 282 h 316"/>
                <a:gd name="T12" fmla="*/ 9 w 310"/>
                <a:gd name="T13" fmla="*/ 279 h 316"/>
                <a:gd name="T14" fmla="*/ 9 w 310"/>
                <a:gd name="T15" fmla="*/ 279 h 316"/>
                <a:gd name="T16" fmla="*/ 0 w 310"/>
                <a:gd name="T17" fmla="*/ 276 h 316"/>
                <a:gd name="T18" fmla="*/ 309 w 310"/>
                <a:gd name="T19" fmla="*/ 0 h 316"/>
                <a:gd name="T20" fmla="*/ 282 w 310"/>
                <a:gd name="T21" fmla="*/ 10 h 316"/>
                <a:gd name="T22" fmla="*/ 282 w 310"/>
                <a:gd name="T23" fmla="*/ 10 h 316"/>
                <a:gd name="T24" fmla="*/ 285 w 310"/>
                <a:gd name="T25" fmla="*/ 12 h 316"/>
                <a:gd name="T26" fmla="*/ 309 w 310"/>
                <a:gd name="T27" fmla="*/ 3 h 316"/>
                <a:gd name="T28" fmla="*/ 309 w 310"/>
                <a:gd name="T29" fmla="*/ 3 h 316"/>
                <a:gd name="T30" fmla="*/ 309 w 310"/>
                <a:gd name="T31"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16">
                  <a:moveTo>
                    <a:pt x="0" y="276"/>
                  </a:moveTo>
                  <a:lnTo>
                    <a:pt x="6" y="282"/>
                  </a:lnTo>
                  <a:lnTo>
                    <a:pt x="21" y="312"/>
                  </a:lnTo>
                  <a:lnTo>
                    <a:pt x="21" y="312"/>
                  </a:lnTo>
                  <a:lnTo>
                    <a:pt x="27" y="315"/>
                  </a:lnTo>
                  <a:lnTo>
                    <a:pt x="9" y="282"/>
                  </a:lnTo>
                  <a:lnTo>
                    <a:pt x="9" y="279"/>
                  </a:lnTo>
                  <a:lnTo>
                    <a:pt x="9" y="279"/>
                  </a:lnTo>
                  <a:lnTo>
                    <a:pt x="0" y="276"/>
                  </a:lnTo>
                  <a:close/>
                  <a:moveTo>
                    <a:pt x="309" y="0"/>
                  </a:moveTo>
                  <a:lnTo>
                    <a:pt x="282" y="10"/>
                  </a:lnTo>
                  <a:lnTo>
                    <a:pt x="282" y="10"/>
                  </a:lnTo>
                  <a:lnTo>
                    <a:pt x="285" y="12"/>
                  </a:lnTo>
                  <a:lnTo>
                    <a:pt x="309" y="3"/>
                  </a:lnTo>
                  <a:lnTo>
                    <a:pt x="309" y="3"/>
                  </a:lnTo>
                  <a:lnTo>
                    <a:pt x="309"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0" name="Freeform 362"/>
            <p:cNvSpPr>
              <a:spLocks noChangeArrowheads="1"/>
            </p:cNvSpPr>
            <p:nvPr/>
          </p:nvSpPr>
          <p:spPr bwMode="auto">
            <a:xfrm>
              <a:off x="8189913" y="1536700"/>
              <a:ext cx="9525" cy="14288"/>
            </a:xfrm>
            <a:custGeom>
              <a:avLst/>
              <a:gdLst>
                <a:gd name="T0" fmla="*/ 0 w 28"/>
                <a:gd name="T1" fmla="*/ 0 h 40"/>
                <a:gd name="T2" fmla="*/ 6 w 28"/>
                <a:gd name="T3" fmla="*/ 6 h 40"/>
                <a:gd name="T4" fmla="*/ 21 w 28"/>
                <a:gd name="T5" fmla="*/ 36 h 40"/>
                <a:gd name="T6" fmla="*/ 21 w 28"/>
                <a:gd name="T7" fmla="*/ 36 h 40"/>
                <a:gd name="T8" fmla="*/ 27 w 28"/>
                <a:gd name="T9" fmla="*/ 39 h 40"/>
                <a:gd name="T10" fmla="*/ 9 w 28"/>
                <a:gd name="T11" fmla="*/ 6 h 40"/>
                <a:gd name="T12" fmla="*/ 9 w 28"/>
                <a:gd name="T13" fmla="*/ 3 h 40"/>
                <a:gd name="T14" fmla="*/ 9 w 28"/>
                <a:gd name="T15" fmla="*/ 3 h 40"/>
                <a:gd name="T16" fmla="*/ 0 w 2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0">
                  <a:moveTo>
                    <a:pt x="0" y="0"/>
                  </a:moveTo>
                  <a:lnTo>
                    <a:pt x="6" y="6"/>
                  </a:lnTo>
                  <a:lnTo>
                    <a:pt x="21" y="36"/>
                  </a:lnTo>
                  <a:lnTo>
                    <a:pt x="21" y="36"/>
                  </a:lnTo>
                  <a:lnTo>
                    <a:pt x="27" y="39"/>
                  </a:lnTo>
                  <a:lnTo>
                    <a:pt x="9" y="6"/>
                  </a:lnTo>
                  <a:lnTo>
                    <a:pt x="9" y="3"/>
                  </a:lnTo>
                  <a:lnTo>
                    <a:pt x="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1" name="Freeform 363"/>
            <p:cNvSpPr>
              <a:spLocks noChangeArrowheads="1"/>
            </p:cNvSpPr>
            <p:nvPr/>
          </p:nvSpPr>
          <p:spPr bwMode="auto">
            <a:xfrm>
              <a:off x="8291512" y="1436688"/>
              <a:ext cx="9525" cy="4762"/>
            </a:xfrm>
            <a:custGeom>
              <a:avLst/>
              <a:gdLst>
                <a:gd name="T0" fmla="*/ 27 w 28"/>
                <a:gd name="T1" fmla="*/ 0 h 13"/>
                <a:gd name="T2" fmla="*/ 0 w 28"/>
                <a:gd name="T3" fmla="*/ 10 h 13"/>
                <a:gd name="T4" fmla="*/ 0 w 28"/>
                <a:gd name="T5" fmla="*/ 10 h 13"/>
                <a:gd name="T6" fmla="*/ 3 w 28"/>
                <a:gd name="T7" fmla="*/ 12 h 13"/>
                <a:gd name="T8" fmla="*/ 27 w 28"/>
                <a:gd name="T9" fmla="*/ 3 h 13"/>
                <a:gd name="T10" fmla="*/ 27 w 28"/>
                <a:gd name="T11" fmla="*/ 3 h 13"/>
                <a:gd name="T12" fmla="*/ 27 w 2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8" h="13">
                  <a:moveTo>
                    <a:pt x="27" y="0"/>
                  </a:moveTo>
                  <a:lnTo>
                    <a:pt x="0" y="10"/>
                  </a:lnTo>
                  <a:lnTo>
                    <a:pt x="0" y="10"/>
                  </a:lnTo>
                  <a:lnTo>
                    <a:pt x="3" y="12"/>
                  </a:lnTo>
                  <a:lnTo>
                    <a:pt x="27" y="3"/>
                  </a:lnTo>
                  <a:lnTo>
                    <a:pt x="27" y="3"/>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2" name="Freeform 364"/>
            <p:cNvSpPr>
              <a:spLocks noChangeArrowheads="1"/>
            </p:cNvSpPr>
            <p:nvPr/>
          </p:nvSpPr>
          <p:spPr bwMode="auto">
            <a:xfrm>
              <a:off x="8042276" y="2454275"/>
              <a:ext cx="168275" cy="120650"/>
            </a:xfrm>
            <a:custGeom>
              <a:avLst/>
              <a:gdLst>
                <a:gd name="T0" fmla="*/ 422 w 468"/>
                <a:gd name="T1" fmla="*/ 324 h 337"/>
                <a:gd name="T2" fmla="*/ 416 w 468"/>
                <a:gd name="T3" fmla="*/ 333 h 337"/>
                <a:gd name="T4" fmla="*/ 446 w 468"/>
                <a:gd name="T5" fmla="*/ 336 h 337"/>
                <a:gd name="T6" fmla="*/ 443 w 468"/>
                <a:gd name="T7" fmla="*/ 315 h 337"/>
                <a:gd name="T8" fmla="*/ 446 w 468"/>
                <a:gd name="T9" fmla="*/ 312 h 337"/>
                <a:gd name="T10" fmla="*/ 452 w 468"/>
                <a:gd name="T11" fmla="*/ 318 h 337"/>
                <a:gd name="T12" fmla="*/ 464 w 468"/>
                <a:gd name="T13" fmla="*/ 192 h 337"/>
                <a:gd name="T14" fmla="*/ 467 w 468"/>
                <a:gd name="T15" fmla="*/ 234 h 337"/>
                <a:gd name="T16" fmla="*/ 467 w 468"/>
                <a:gd name="T17" fmla="*/ 213 h 337"/>
                <a:gd name="T18" fmla="*/ 413 w 468"/>
                <a:gd name="T19" fmla="*/ 84 h 337"/>
                <a:gd name="T20" fmla="*/ 395 w 468"/>
                <a:gd name="T21" fmla="*/ 105 h 337"/>
                <a:gd name="T22" fmla="*/ 428 w 468"/>
                <a:gd name="T23" fmla="*/ 165 h 337"/>
                <a:gd name="T24" fmla="*/ 440 w 468"/>
                <a:gd name="T25" fmla="*/ 234 h 337"/>
                <a:gd name="T26" fmla="*/ 440 w 468"/>
                <a:gd name="T27" fmla="*/ 234 h 337"/>
                <a:gd name="T28" fmla="*/ 440 w 468"/>
                <a:gd name="T29" fmla="*/ 246 h 337"/>
                <a:gd name="T30" fmla="*/ 458 w 468"/>
                <a:gd name="T31" fmla="*/ 165 h 337"/>
                <a:gd name="T32" fmla="*/ 449 w 468"/>
                <a:gd name="T33" fmla="*/ 144 h 337"/>
                <a:gd name="T34" fmla="*/ 428 w 468"/>
                <a:gd name="T35" fmla="*/ 102 h 337"/>
                <a:gd name="T36" fmla="*/ 131 w 468"/>
                <a:gd name="T37" fmla="*/ 24 h 337"/>
                <a:gd name="T38" fmla="*/ 101 w 468"/>
                <a:gd name="T39" fmla="*/ 39 h 337"/>
                <a:gd name="T40" fmla="*/ 54 w 468"/>
                <a:gd name="T41" fmla="*/ 84 h 337"/>
                <a:gd name="T42" fmla="*/ 21 w 468"/>
                <a:gd name="T43" fmla="*/ 138 h 337"/>
                <a:gd name="T44" fmla="*/ 3 w 468"/>
                <a:gd name="T45" fmla="*/ 201 h 337"/>
                <a:gd name="T46" fmla="*/ 0 w 468"/>
                <a:gd name="T47" fmla="*/ 237 h 337"/>
                <a:gd name="T48" fmla="*/ 0 w 468"/>
                <a:gd name="T49" fmla="*/ 237 h 337"/>
                <a:gd name="T50" fmla="*/ 29 w 468"/>
                <a:gd name="T51" fmla="*/ 264 h 337"/>
                <a:gd name="T52" fmla="*/ 26 w 468"/>
                <a:gd name="T53" fmla="*/ 237 h 337"/>
                <a:gd name="T54" fmla="*/ 26 w 468"/>
                <a:gd name="T55" fmla="*/ 234 h 337"/>
                <a:gd name="T56" fmla="*/ 26 w 468"/>
                <a:gd name="T57" fmla="*/ 234 h 337"/>
                <a:gd name="T58" fmla="*/ 26 w 468"/>
                <a:gd name="T59" fmla="*/ 234 h 337"/>
                <a:gd name="T60" fmla="*/ 26 w 468"/>
                <a:gd name="T61" fmla="*/ 234 h 337"/>
                <a:gd name="T62" fmla="*/ 36 w 468"/>
                <a:gd name="T63" fmla="*/ 174 h 337"/>
                <a:gd name="T64" fmla="*/ 62 w 468"/>
                <a:gd name="T65" fmla="*/ 120 h 337"/>
                <a:gd name="T66" fmla="*/ 101 w 468"/>
                <a:gd name="T67" fmla="*/ 75 h 337"/>
                <a:gd name="T68" fmla="*/ 152 w 468"/>
                <a:gd name="T69" fmla="*/ 45 h 337"/>
                <a:gd name="T70" fmla="*/ 233 w 468"/>
                <a:gd name="T71" fmla="*/ 0 h 337"/>
                <a:gd name="T72" fmla="*/ 233 w 468"/>
                <a:gd name="T73" fmla="*/ 0 h 337"/>
                <a:gd name="T74" fmla="*/ 206 w 468"/>
                <a:gd name="T75" fmla="*/ 3 h 337"/>
                <a:gd name="T76" fmla="*/ 158 w 468"/>
                <a:gd name="T77" fmla="*/ 12 h 337"/>
                <a:gd name="T78" fmla="*/ 155 w 468"/>
                <a:gd name="T79" fmla="*/ 42 h 337"/>
                <a:gd name="T80" fmla="*/ 173 w 468"/>
                <a:gd name="T81" fmla="*/ 36 h 337"/>
                <a:gd name="T82" fmla="*/ 212 w 468"/>
                <a:gd name="T83" fmla="*/ 27 h 337"/>
                <a:gd name="T84" fmla="*/ 233 w 468"/>
                <a:gd name="T85" fmla="*/ 15 h 337"/>
                <a:gd name="T86" fmla="*/ 233 w 468"/>
                <a:gd name="T87" fmla="*/ 27 h 337"/>
                <a:gd name="T88" fmla="*/ 233 w 468"/>
                <a:gd name="T89" fmla="*/ 27 h 337"/>
                <a:gd name="T90" fmla="*/ 296 w 468"/>
                <a:gd name="T91" fmla="*/ 36 h 337"/>
                <a:gd name="T92" fmla="*/ 350 w 468"/>
                <a:gd name="T93" fmla="*/ 63 h 337"/>
                <a:gd name="T94" fmla="*/ 368 w 468"/>
                <a:gd name="T95" fmla="*/ 42 h 337"/>
                <a:gd name="T96" fmla="*/ 305 w 468"/>
                <a:gd name="T97" fmla="*/ 12 h 337"/>
                <a:gd name="T98" fmla="*/ 233 w 468"/>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8" h="337">
                  <a:moveTo>
                    <a:pt x="443" y="315"/>
                  </a:moveTo>
                  <a:lnTo>
                    <a:pt x="422" y="324"/>
                  </a:lnTo>
                  <a:lnTo>
                    <a:pt x="422" y="324"/>
                  </a:lnTo>
                  <a:lnTo>
                    <a:pt x="416" y="333"/>
                  </a:lnTo>
                  <a:lnTo>
                    <a:pt x="446" y="336"/>
                  </a:lnTo>
                  <a:lnTo>
                    <a:pt x="446" y="336"/>
                  </a:lnTo>
                  <a:lnTo>
                    <a:pt x="452" y="324"/>
                  </a:lnTo>
                  <a:lnTo>
                    <a:pt x="443" y="315"/>
                  </a:lnTo>
                  <a:close/>
                  <a:moveTo>
                    <a:pt x="458" y="306"/>
                  </a:moveTo>
                  <a:lnTo>
                    <a:pt x="446" y="312"/>
                  </a:lnTo>
                  <a:lnTo>
                    <a:pt x="452" y="318"/>
                  </a:lnTo>
                  <a:lnTo>
                    <a:pt x="452" y="318"/>
                  </a:lnTo>
                  <a:lnTo>
                    <a:pt x="458" y="306"/>
                  </a:lnTo>
                  <a:close/>
                  <a:moveTo>
                    <a:pt x="464" y="192"/>
                  </a:moveTo>
                  <a:lnTo>
                    <a:pt x="467" y="234"/>
                  </a:lnTo>
                  <a:lnTo>
                    <a:pt x="467" y="234"/>
                  </a:lnTo>
                  <a:lnTo>
                    <a:pt x="467" y="234"/>
                  </a:lnTo>
                  <a:lnTo>
                    <a:pt x="467" y="213"/>
                  </a:lnTo>
                  <a:lnTo>
                    <a:pt x="464" y="192"/>
                  </a:lnTo>
                  <a:close/>
                  <a:moveTo>
                    <a:pt x="413" y="84"/>
                  </a:moveTo>
                  <a:lnTo>
                    <a:pt x="395" y="105"/>
                  </a:lnTo>
                  <a:lnTo>
                    <a:pt x="395" y="105"/>
                  </a:lnTo>
                  <a:lnTo>
                    <a:pt x="416" y="135"/>
                  </a:lnTo>
                  <a:lnTo>
                    <a:pt x="428" y="165"/>
                  </a:lnTo>
                  <a:lnTo>
                    <a:pt x="437" y="198"/>
                  </a:lnTo>
                  <a:lnTo>
                    <a:pt x="440" y="234"/>
                  </a:lnTo>
                  <a:lnTo>
                    <a:pt x="440" y="234"/>
                  </a:lnTo>
                  <a:lnTo>
                    <a:pt x="440" y="234"/>
                  </a:lnTo>
                  <a:lnTo>
                    <a:pt x="440" y="234"/>
                  </a:lnTo>
                  <a:lnTo>
                    <a:pt x="440" y="246"/>
                  </a:lnTo>
                  <a:lnTo>
                    <a:pt x="464" y="234"/>
                  </a:lnTo>
                  <a:lnTo>
                    <a:pt x="458" y="165"/>
                  </a:lnTo>
                  <a:lnTo>
                    <a:pt x="458" y="165"/>
                  </a:lnTo>
                  <a:lnTo>
                    <a:pt x="449" y="144"/>
                  </a:lnTo>
                  <a:lnTo>
                    <a:pt x="440" y="123"/>
                  </a:lnTo>
                  <a:lnTo>
                    <a:pt x="428" y="102"/>
                  </a:lnTo>
                  <a:lnTo>
                    <a:pt x="413" y="84"/>
                  </a:lnTo>
                  <a:close/>
                  <a:moveTo>
                    <a:pt x="131" y="24"/>
                  </a:moveTo>
                  <a:lnTo>
                    <a:pt x="131" y="24"/>
                  </a:lnTo>
                  <a:lnTo>
                    <a:pt x="101" y="39"/>
                  </a:lnTo>
                  <a:lnTo>
                    <a:pt x="77" y="60"/>
                  </a:lnTo>
                  <a:lnTo>
                    <a:pt x="54" y="84"/>
                  </a:lnTo>
                  <a:lnTo>
                    <a:pt x="36" y="108"/>
                  </a:lnTo>
                  <a:lnTo>
                    <a:pt x="21" y="138"/>
                  </a:lnTo>
                  <a:lnTo>
                    <a:pt x="8" y="168"/>
                  </a:lnTo>
                  <a:lnTo>
                    <a:pt x="3" y="201"/>
                  </a:lnTo>
                  <a:lnTo>
                    <a:pt x="0" y="234"/>
                  </a:lnTo>
                  <a:lnTo>
                    <a:pt x="0" y="237"/>
                  </a:lnTo>
                  <a:lnTo>
                    <a:pt x="0" y="237"/>
                  </a:lnTo>
                  <a:lnTo>
                    <a:pt x="0" y="237"/>
                  </a:lnTo>
                  <a:lnTo>
                    <a:pt x="0" y="258"/>
                  </a:lnTo>
                  <a:lnTo>
                    <a:pt x="29" y="264"/>
                  </a:lnTo>
                  <a:lnTo>
                    <a:pt x="29" y="264"/>
                  </a:lnTo>
                  <a:lnTo>
                    <a:pt x="26" y="237"/>
                  </a:lnTo>
                  <a:lnTo>
                    <a:pt x="26" y="234"/>
                  </a:lnTo>
                  <a:lnTo>
                    <a:pt x="26" y="234"/>
                  </a:lnTo>
                  <a:lnTo>
                    <a:pt x="26" y="234"/>
                  </a:lnTo>
                  <a:lnTo>
                    <a:pt x="26" y="234"/>
                  </a:lnTo>
                  <a:lnTo>
                    <a:pt x="26" y="234"/>
                  </a:lnTo>
                  <a:lnTo>
                    <a:pt x="26" y="234"/>
                  </a:lnTo>
                  <a:lnTo>
                    <a:pt x="26" y="234"/>
                  </a:lnTo>
                  <a:lnTo>
                    <a:pt x="26" y="234"/>
                  </a:lnTo>
                  <a:lnTo>
                    <a:pt x="29" y="204"/>
                  </a:lnTo>
                  <a:lnTo>
                    <a:pt x="36" y="174"/>
                  </a:lnTo>
                  <a:lnTo>
                    <a:pt x="47" y="144"/>
                  </a:lnTo>
                  <a:lnTo>
                    <a:pt x="62" y="120"/>
                  </a:lnTo>
                  <a:lnTo>
                    <a:pt x="80" y="96"/>
                  </a:lnTo>
                  <a:lnTo>
                    <a:pt x="101" y="75"/>
                  </a:lnTo>
                  <a:lnTo>
                    <a:pt x="125" y="57"/>
                  </a:lnTo>
                  <a:lnTo>
                    <a:pt x="152" y="45"/>
                  </a:lnTo>
                  <a:lnTo>
                    <a:pt x="131" y="24"/>
                  </a:lnTo>
                  <a:close/>
                  <a:moveTo>
                    <a:pt x="233" y="0"/>
                  </a:moveTo>
                  <a:lnTo>
                    <a:pt x="233" y="0"/>
                  </a:lnTo>
                  <a:lnTo>
                    <a:pt x="233" y="0"/>
                  </a:lnTo>
                  <a:lnTo>
                    <a:pt x="233" y="0"/>
                  </a:lnTo>
                  <a:lnTo>
                    <a:pt x="206" y="3"/>
                  </a:lnTo>
                  <a:lnTo>
                    <a:pt x="182" y="6"/>
                  </a:lnTo>
                  <a:lnTo>
                    <a:pt x="158" y="12"/>
                  </a:lnTo>
                  <a:lnTo>
                    <a:pt x="134" y="21"/>
                  </a:lnTo>
                  <a:lnTo>
                    <a:pt x="155" y="42"/>
                  </a:lnTo>
                  <a:lnTo>
                    <a:pt x="155" y="42"/>
                  </a:lnTo>
                  <a:lnTo>
                    <a:pt x="173" y="36"/>
                  </a:lnTo>
                  <a:lnTo>
                    <a:pt x="194" y="30"/>
                  </a:lnTo>
                  <a:lnTo>
                    <a:pt x="212" y="27"/>
                  </a:lnTo>
                  <a:lnTo>
                    <a:pt x="233" y="27"/>
                  </a:lnTo>
                  <a:lnTo>
                    <a:pt x="233" y="15"/>
                  </a:lnTo>
                  <a:lnTo>
                    <a:pt x="233" y="27"/>
                  </a:lnTo>
                  <a:lnTo>
                    <a:pt x="233" y="27"/>
                  </a:lnTo>
                  <a:lnTo>
                    <a:pt x="233" y="27"/>
                  </a:lnTo>
                  <a:lnTo>
                    <a:pt x="233" y="27"/>
                  </a:lnTo>
                  <a:lnTo>
                    <a:pt x="266" y="30"/>
                  </a:lnTo>
                  <a:lnTo>
                    <a:pt x="296" y="36"/>
                  </a:lnTo>
                  <a:lnTo>
                    <a:pt x="323" y="48"/>
                  </a:lnTo>
                  <a:lnTo>
                    <a:pt x="350" y="63"/>
                  </a:lnTo>
                  <a:lnTo>
                    <a:pt x="368" y="42"/>
                  </a:lnTo>
                  <a:lnTo>
                    <a:pt x="368" y="42"/>
                  </a:lnTo>
                  <a:lnTo>
                    <a:pt x="338" y="24"/>
                  </a:lnTo>
                  <a:lnTo>
                    <a:pt x="305" y="12"/>
                  </a:lnTo>
                  <a:lnTo>
                    <a:pt x="269" y="3"/>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3" name="Freeform 365"/>
            <p:cNvSpPr>
              <a:spLocks noChangeArrowheads="1"/>
            </p:cNvSpPr>
            <p:nvPr/>
          </p:nvSpPr>
          <p:spPr bwMode="auto">
            <a:xfrm>
              <a:off x="8191501" y="2568575"/>
              <a:ext cx="12700" cy="7938"/>
            </a:xfrm>
            <a:custGeom>
              <a:avLst/>
              <a:gdLst>
                <a:gd name="T0" fmla="*/ 27 w 37"/>
                <a:gd name="T1" fmla="*/ 0 h 22"/>
                <a:gd name="T2" fmla="*/ 6 w 37"/>
                <a:gd name="T3" fmla="*/ 9 h 22"/>
                <a:gd name="T4" fmla="*/ 6 w 37"/>
                <a:gd name="T5" fmla="*/ 9 h 22"/>
                <a:gd name="T6" fmla="*/ 0 w 37"/>
                <a:gd name="T7" fmla="*/ 18 h 22"/>
                <a:gd name="T8" fmla="*/ 30 w 37"/>
                <a:gd name="T9" fmla="*/ 21 h 22"/>
                <a:gd name="T10" fmla="*/ 30 w 37"/>
                <a:gd name="T11" fmla="*/ 21 h 22"/>
                <a:gd name="T12" fmla="*/ 36 w 37"/>
                <a:gd name="T13" fmla="*/ 9 h 22"/>
                <a:gd name="T14" fmla="*/ 27 w 3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2">
                  <a:moveTo>
                    <a:pt x="27" y="0"/>
                  </a:moveTo>
                  <a:lnTo>
                    <a:pt x="6" y="9"/>
                  </a:lnTo>
                  <a:lnTo>
                    <a:pt x="6" y="9"/>
                  </a:lnTo>
                  <a:lnTo>
                    <a:pt x="0" y="18"/>
                  </a:lnTo>
                  <a:lnTo>
                    <a:pt x="30" y="21"/>
                  </a:lnTo>
                  <a:lnTo>
                    <a:pt x="30" y="21"/>
                  </a:lnTo>
                  <a:lnTo>
                    <a:pt x="36" y="9"/>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4" name="Freeform 366"/>
            <p:cNvSpPr>
              <a:spLocks noChangeArrowheads="1"/>
            </p:cNvSpPr>
            <p:nvPr/>
          </p:nvSpPr>
          <p:spPr bwMode="auto">
            <a:xfrm>
              <a:off x="8202613" y="2565399"/>
              <a:ext cx="4762" cy="4763"/>
            </a:xfrm>
            <a:custGeom>
              <a:avLst/>
              <a:gdLst>
                <a:gd name="T0" fmla="*/ 12 w 13"/>
                <a:gd name="T1" fmla="*/ 0 h 13"/>
                <a:gd name="T2" fmla="*/ 0 w 13"/>
                <a:gd name="T3" fmla="*/ 6 h 13"/>
                <a:gd name="T4" fmla="*/ 6 w 13"/>
                <a:gd name="T5" fmla="*/ 12 h 13"/>
                <a:gd name="T6" fmla="*/ 6 w 13"/>
                <a:gd name="T7" fmla="*/ 12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6"/>
                  </a:lnTo>
                  <a:lnTo>
                    <a:pt x="6" y="12"/>
                  </a:lnTo>
                  <a:lnTo>
                    <a:pt x="6" y="12"/>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5" name="Freeform 367"/>
            <p:cNvSpPr>
              <a:spLocks noChangeArrowheads="1"/>
            </p:cNvSpPr>
            <p:nvPr/>
          </p:nvSpPr>
          <p:spPr bwMode="auto">
            <a:xfrm>
              <a:off x="8208963" y="2524124"/>
              <a:ext cx="1587" cy="15875"/>
            </a:xfrm>
            <a:custGeom>
              <a:avLst/>
              <a:gdLst>
                <a:gd name="T0" fmla="*/ 0 w 4"/>
                <a:gd name="T1" fmla="*/ 0 h 43"/>
                <a:gd name="T2" fmla="*/ 3 w 4"/>
                <a:gd name="T3" fmla="*/ 42 h 43"/>
                <a:gd name="T4" fmla="*/ 3 w 4"/>
                <a:gd name="T5" fmla="*/ 42 h 43"/>
                <a:gd name="T6" fmla="*/ 3 w 4"/>
                <a:gd name="T7" fmla="*/ 42 h 43"/>
                <a:gd name="T8" fmla="*/ 3 w 4"/>
                <a:gd name="T9" fmla="*/ 21 h 43"/>
                <a:gd name="T10" fmla="*/ 0 w 4"/>
                <a:gd name="T11" fmla="*/ 0 h 43"/>
              </a:gdLst>
              <a:ahLst/>
              <a:cxnLst>
                <a:cxn ang="0">
                  <a:pos x="T0" y="T1"/>
                </a:cxn>
                <a:cxn ang="0">
                  <a:pos x="T2" y="T3"/>
                </a:cxn>
                <a:cxn ang="0">
                  <a:pos x="T4" y="T5"/>
                </a:cxn>
                <a:cxn ang="0">
                  <a:pos x="T6" y="T7"/>
                </a:cxn>
                <a:cxn ang="0">
                  <a:pos x="T8" y="T9"/>
                </a:cxn>
                <a:cxn ang="0">
                  <a:pos x="T10" y="T11"/>
                </a:cxn>
              </a:cxnLst>
              <a:rect l="0" t="0" r="r" b="b"/>
              <a:pathLst>
                <a:path w="4" h="43">
                  <a:moveTo>
                    <a:pt x="0" y="0"/>
                  </a:moveTo>
                  <a:lnTo>
                    <a:pt x="3" y="42"/>
                  </a:lnTo>
                  <a:lnTo>
                    <a:pt x="3" y="42"/>
                  </a:lnTo>
                  <a:lnTo>
                    <a:pt x="3" y="42"/>
                  </a:lnTo>
                  <a:lnTo>
                    <a:pt x="3" y="21"/>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6" name="Freeform 368"/>
            <p:cNvSpPr>
              <a:spLocks noChangeArrowheads="1"/>
            </p:cNvSpPr>
            <p:nvPr/>
          </p:nvSpPr>
          <p:spPr bwMode="auto">
            <a:xfrm>
              <a:off x="8183563" y="2484438"/>
              <a:ext cx="25400" cy="58737"/>
            </a:xfrm>
            <a:custGeom>
              <a:avLst/>
              <a:gdLst>
                <a:gd name="T0" fmla="*/ 18 w 70"/>
                <a:gd name="T1" fmla="*/ 0 h 163"/>
                <a:gd name="T2" fmla="*/ 0 w 70"/>
                <a:gd name="T3" fmla="*/ 21 h 163"/>
                <a:gd name="T4" fmla="*/ 0 w 70"/>
                <a:gd name="T5" fmla="*/ 21 h 163"/>
                <a:gd name="T6" fmla="*/ 21 w 70"/>
                <a:gd name="T7" fmla="*/ 51 h 163"/>
                <a:gd name="T8" fmla="*/ 33 w 70"/>
                <a:gd name="T9" fmla="*/ 81 h 163"/>
                <a:gd name="T10" fmla="*/ 42 w 70"/>
                <a:gd name="T11" fmla="*/ 114 h 163"/>
                <a:gd name="T12" fmla="*/ 45 w 70"/>
                <a:gd name="T13" fmla="*/ 150 h 163"/>
                <a:gd name="T14" fmla="*/ 45 w 70"/>
                <a:gd name="T15" fmla="*/ 150 h 163"/>
                <a:gd name="T16" fmla="*/ 45 w 70"/>
                <a:gd name="T17" fmla="*/ 150 h 163"/>
                <a:gd name="T18" fmla="*/ 45 w 70"/>
                <a:gd name="T19" fmla="*/ 150 h 163"/>
                <a:gd name="T20" fmla="*/ 45 w 70"/>
                <a:gd name="T21" fmla="*/ 162 h 163"/>
                <a:gd name="T22" fmla="*/ 69 w 70"/>
                <a:gd name="T23" fmla="*/ 150 h 163"/>
                <a:gd name="T24" fmla="*/ 63 w 70"/>
                <a:gd name="T25" fmla="*/ 81 h 163"/>
                <a:gd name="T26" fmla="*/ 63 w 70"/>
                <a:gd name="T27" fmla="*/ 81 h 163"/>
                <a:gd name="T28" fmla="*/ 54 w 70"/>
                <a:gd name="T29" fmla="*/ 60 h 163"/>
                <a:gd name="T30" fmla="*/ 45 w 70"/>
                <a:gd name="T31" fmla="*/ 39 h 163"/>
                <a:gd name="T32" fmla="*/ 33 w 70"/>
                <a:gd name="T33" fmla="*/ 18 h 163"/>
                <a:gd name="T34" fmla="*/ 18 w 70"/>
                <a:gd name="T3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163">
                  <a:moveTo>
                    <a:pt x="18" y="0"/>
                  </a:moveTo>
                  <a:lnTo>
                    <a:pt x="0" y="21"/>
                  </a:lnTo>
                  <a:lnTo>
                    <a:pt x="0" y="21"/>
                  </a:lnTo>
                  <a:lnTo>
                    <a:pt x="21" y="51"/>
                  </a:lnTo>
                  <a:lnTo>
                    <a:pt x="33" y="81"/>
                  </a:lnTo>
                  <a:lnTo>
                    <a:pt x="42" y="114"/>
                  </a:lnTo>
                  <a:lnTo>
                    <a:pt x="45" y="150"/>
                  </a:lnTo>
                  <a:lnTo>
                    <a:pt x="45" y="150"/>
                  </a:lnTo>
                  <a:lnTo>
                    <a:pt x="45" y="150"/>
                  </a:lnTo>
                  <a:lnTo>
                    <a:pt x="45" y="150"/>
                  </a:lnTo>
                  <a:lnTo>
                    <a:pt x="45" y="162"/>
                  </a:lnTo>
                  <a:lnTo>
                    <a:pt x="69" y="150"/>
                  </a:lnTo>
                  <a:lnTo>
                    <a:pt x="63" y="81"/>
                  </a:lnTo>
                  <a:lnTo>
                    <a:pt x="63" y="81"/>
                  </a:lnTo>
                  <a:lnTo>
                    <a:pt x="54" y="60"/>
                  </a:lnTo>
                  <a:lnTo>
                    <a:pt x="45" y="39"/>
                  </a:lnTo>
                  <a:lnTo>
                    <a:pt x="33" y="18"/>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7" name="Freeform 369"/>
            <p:cNvSpPr>
              <a:spLocks noChangeArrowheads="1"/>
            </p:cNvSpPr>
            <p:nvPr/>
          </p:nvSpPr>
          <p:spPr bwMode="auto">
            <a:xfrm>
              <a:off x="8042276" y="2463800"/>
              <a:ext cx="55563" cy="87313"/>
            </a:xfrm>
            <a:custGeom>
              <a:avLst/>
              <a:gdLst>
                <a:gd name="T0" fmla="*/ 131 w 153"/>
                <a:gd name="T1" fmla="*/ 0 h 241"/>
                <a:gd name="T2" fmla="*/ 131 w 153"/>
                <a:gd name="T3" fmla="*/ 0 h 241"/>
                <a:gd name="T4" fmla="*/ 101 w 153"/>
                <a:gd name="T5" fmla="*/ 15 h 241"/>
                <a:gd name="T6" fmla="*/ 77 w 153"/>
                <a:gd name="T7" fmla="*/ 36 h 241"/>
                <a:gd name="T8" fmla="*/ 54 w 153"/>
                <a:gd name="T9" fmla="*/ 60 h 241"/>
                <a:gd name="T10" fmla="*/ 36 w 153"/>
                <a:gd name="T11" fmla="*/ 84 h 241"/>
                <a:gd name="T12" fmla="*/ 21 w 153"/>
                <a:gd name="T13" fmla="*/ 114 h 241"/>
                <a:gd name="T14" fmla="*/ 8 w 153"/>
                <a:gd name="T15" fmla="*/ 144 h 241"/>
                <a:gd name="T16" fmla="*/ 3 w 153"/>
                <a:gd name="T17" fmla="*/ 177 h 241"/>
                <a:gd name="T18" fmla="*/ 0 w 153"/>
                <a:gd name="T19" fmla="*/ 210 h 241"/>
                <a:gd name="T20" fmla="*/ 0 w 153"/>
                <a:gd name="T21" fmla="*/ 213 h 241"/>
                <a:gd name="T22" fmla="*/ 0 w 153"/>
                <a:gd name="T23" fmla="*/ 213 h 241"/>
                <a:gd name="T24" fmla="*/ 0 w 153"/>
                <a:gd name="T25" fmla="*/ 213 h 241"/>
                <a:gd name="T26" fmla="*/ 0 w 153"/>
                <a:gd name="T27" fmla="*/ 234 h 241"/>
                <a:gd name="T28" fmla="*/ 29 w 153"/>
                <a:gd name="T29" fmla="*/ 240 h 241"/>
                <a:gd name="T30" fmla="*/ 29 w 153"/>
                <a:gd name="T31" fmla="*/ 240 h 241"/>
                <a:gd name="T32" fmla="*/ 26 w 153"/>
                <a:gd name="T33" fmla="*/ 213 h 241"/>
                <a:gd name="T34" fmla="*/ 26 w 153"/>
                <a:gd name="T35" fmla="*/ 210 h 241"/>
                <a:gd name="T36" fmla="*/ 26 w 153"/>
                <a:gd name="T37" fmla="*/ 210 h 241"/>
                <a:gd name="T38" fmla="*/ 26 w 153"/>
                <a:gd name="T39" fmla="*/ 210 h 241"/>
                <a:gd name="T40" fmla="*/ 26 w 153"/>
                <a:gd name="T41" fmla="*/ 210 h 241"/>
                <a:gd name="T42" fmla="*/ 26 w 153"/>
                <a:gd name="T43" fmla="*/ 210 h 241"/>
                <a:gd name="T44" fmla="*/ 26 w 153"/>
                <a:gd name="T45" fmla="*/ 210 h 241"/>
                <a:gd name="T46" fmla="*/ 26 w 153"/>
                <a:gd name="T47" fmla="*/ 210 h 241"/>
                <a:gd name="T48" fmla="*/ 26 w 153"/>
                <a:gd name="T49" fmla="*/ 210 h 241"/>
                <a:gd name="T50" fmla="*/ 29 w 153"/>
                <a:gd name="T51" fmla="*/ 180 h 241"/>
                <a:gd name="T52" fmla="*/ 36 w 153"/>
                <a:gd name="T53" fmla="*/ 150 h 241"/>
                <a:gd name="T54" fmla="*/ 47 w 153"/>
                <a:gd name="T55" fmla="*/ 120 h 241"/>
                <a:gd name="T56" fmla="*/ 62 w 153"/>
                <a:gd name="T57" fmla="*/ 96 h 241"/>
                <a:gd name="T58" fmla="*/ 80 w 153"/>
                <a:gd name="T59" fmla="*/ 72 h 241"/>
                <a:gd name="T60" fmla="*/ 101 w 153"/>
                <a:gd name="T61" fmla="*/ 51 h 241"/>
                <a:gd name="T62" fmla="*/ 125 w 153"/>
                <a:gd name="T63" fmla="*/ 33 h 241"/>
                <a:gd name="T64" fmla="*/ 152 w 153"/>
                <a:gd name="T65" fmla="*/ 21 h 241"/>
                <a:gd name="T66" fmla="*/ 131 w 153"/>
                <a:gd name="T6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241">
                  <a:moveTo>
                    <a:pt x="131" y="0"/>
                  </a:moveTo>
                  <a:lnTo>
                    <a:pt x="131" y="0"/>
                  </a:lnTo>
                  <a:lnTo>
                    <a:pt x="101" y="15"/>
                  </a:lnTo>
                  <a:lnTo>
                    <a:pt x="77" y="36"/>
                  </a:lnTo>
                  <a:lnTo>
                    <a:pt x="54" y="60"/>
                  </a:lnTo>
                  <a:lnTo>
                    <a:pt x="36" y="84"/>
                  </a:lnTo>
                  <a:lnTo>
                    <a:pt x="21" y="114"/>
                  </a:lnTo>
                  <a:lnTo>
                    <a:pt x="8" y="144"/>
                  </a:lnTo>
                  <a:lnTo>
                    <a:pt x="3" y="177"/>
                  </a:lnTo>
                  <a:lnTo>
                    <a:pt x="0" y="210"/>
                  </a:lnTo>
                  <a:lnTo>
                    <a:pt x="0" y="213"/>
                  </a:lnTo>
                  <a:lnTo>
                    <a:pt x="0" y="213"/>
                  </a:lnTo>
                  <a:lnTo>
                    <a:pt x="0" y="213"/>
                  </a:lnTo>
                  <a:lnTo>
                    <a:pt x="0" y="234"/>
                  </a:lnTo>
                  <a:lnTo>
                    <a:pt x="29" y="240"/>
                  </a:lnTo>
                  <a:lnTo>
                    <a:pt x="29" y="240"/>
                  </a:lnTo>
                  <a:lnTo>
                    <a:pt x="26" y="213"/>
                  </a:lnTo>
                  <a:lnTo>
                    <a:pt x="26" y="210"/>
                  </a:lnTo>
                  <a:lnTo>
                    <a:pt x="26" y="210"/>
                  </a:lnTo>
                  <a:lnTo>
                    <a:pt x="26" y="210"/>
                  </a:lnTo>
                  <a:lnTo>
                    <a:pt x="26" y="210"/>
                  </a:lnTo>
                  <a:lnTo>
                    <a:pt x="26" y="210"/>
                  </a:lnTo>
                  <a:lnTo>
                    <a:pt x="26" y="210"/>
                  </a:lnTo>
                  <a:lnTo>
                    <a:pt x="26" y="210"/>
                  </a:lnTo>
                  <a:lnTo>
                    <a:pt x="26" y="210"/>
                  </a:lnTo>
                  <a:lnTo>
                    <a:pt x="29" y="180"/>
                  </a:lnTo>
                  <a:lnTo>
                    <a:pt x="36" y="150"/>
                  </a:lnTo>
                  <a:lnTo>
                    <a:pt x="47" y="120"/>
                  </a:lnTo>
                  <a:lnTo>
                    <a:pt x="62" y="96"/>
                  </a:lnTo>
                  <a:lnTo>
                    <a:pt x="80" y="72"/>
                  </a:lnTo>
                  <a:lnTo>
                    <a:pt x="101" y="51"/>
                  </a:lnTo>
                  <a:lnTo>
                    <a:pt x="125" y="33"/>
                  </a:lnTo>
                  <a:lnTo>
                    <a:pt x="152" y="21"/>
                  </a:lnTo>
                  <a:lnTo>
                    <a:pt x="13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8" name="Freeform 370"/>
            <p:cNvSpPr>
              <a:spLocks noChangeArrowheads="1"/>
            </p:cNvSpPr>
            <p:nvPr/>
          </p:nvSpPr>
          <p:spPr bwMode="auto">
            <a:xfrm>
              <a:off x="8089900" y="2454275"/>
              <a:ext cx="84138" cy="23813"/>
            </a:xfrm>
            <a:custGeom>
              <a:avLst/>
              <a:gdLst>
                <a:gd name="T0" fmla="*/ 99 w 235"/>
                <a:gd name="T1" fmla="*/ 0 h 64"/>
                <a:gd name="T2" fmla="*/ 99 w 235"/>
                <a:gd name="T3" fmla="*/ 0 h 64"/>
                <a:gd name="T4" fmla="*/ 99 w 235"/>
                <a:gd name="T5" fmla="*/ 0 h 64"/>
                <a:gd name="T6" fmla="*/ 99 w 235"/>
                <a:gd name="T7" fmla="*/ 0 h 64"/>
                <a:gd name="T8" fmla="*/ 72 w 235"/>
                <a:gd name="T9" fmla="*/ 3 h 64"/>
                <a:gd name="T10" fmla="*/ 48 w 235"/>
                <a:gd name="T11" fmla="*/ 6 h 64"/>
                <a:gd name="T12" fmla="*/ 24 w 235"/>
                <a:gd name="T13" fmla="*/ 12 h 64"/>
                <a:gd name="T14" fmla="*/ 0 w 235"/>
                <a:gd name="T15" fmla="*/ 21 h 64"/>
                <a:gd name="T16" fmla="*/ 21 w 235"/>
                <a:gd name="T17" fmla="*/ 42 h 64"/>
                <a:gd name="T18" fmla="*/ 21 w 235"/>
                <a:gd name="T19" fmla="*/ 42 h 64"/>
                <a:gd name="T20" fmla="*/ 39 w 235"/>
                <a:gd name="T21" fmla="*/ 36 h 64"/>
                <a:gd name="T22" fmla="*/ 60 w 235"/>
                <a:gd name="T23" fmla="*/ 30 h 64"/>
                <a:gd name="T24" fmla="*/ 78 w 235"/>
                <a:gd name="T25" fmla="*/ 27 h 64"/>
                <a:gd name="T26" fmla="*/ 99 w 235"/>
                <a:gd name="T27" fmla="*/ 27 h 64"/>
                <a:gd name="T28" fmla="*/ 99 w 235"/>
                <a:gd name="T29" fmla="*/ 15 h 64"/>
                <a:gd name="T30" fmla="*/ 99 w 235"/>
                <a:gd name="T31" fmla="*/ 27 h 64"/>
                <a:gd name="T32" fmla="*/ 99 w 235"/>
                <a:gd name="T33" fmla="*/ 27 h 64"/>
                <a:gd name="T34" fmla="*/ 99 w 235"/>
                <a:gd name="T35" fmla="*/ 27 h 64"/>
                <a:gd name="T36" fmla="*/ 99 w 235"/>
                <a:gd name="T37" fmla="*/ 27 h 64"/>
                <a:gd name="T38" fmla="*/ 132 w 235"/>
                <a:gd name="T39" fmla="*/ 30 h 64"/>
                <a:gd name="T40" fmla="*/ 162 w 235"/>
                <a:gd name="T41" fmla="*/ 36 h 64"/>
                <a:gd name="T42" fmla="*/ 189 w 235"/>
                <a:gd name="T43" fmla="*/ 48 h 64"/>
                <a:gd name="T44" fmla="*/ 216 w 235"/>
                <a:gd name="T45" fmla="*/ 63 h 64"/>
                <a:gd name="T46" fmla="*/ 234 w 235"/>
                <a:gd name="T47" fmla="*/ 42 h 64"/>
                <a:gd name="T48" fmla="*/ 234 w 235"/>
                <a:gd name="T49" fmla="*/ 42 h 64"/>
                <a:gd name="T50" fmla="*/ 204 w 235"/>
                <a:gd name="T51" fmla="*/ 24 h 64"/>
                <a:gd name="T52" fmla="*/ 171 w 235"/>
                <a:gd name="T53" fmla="*/ 12 h 64"/>
                <a:gd name="T54" fmla="*/ 135 w 235"/>
                <a:gd name="T55" fmla="*/ 3 h 64"/>
                <a:gd name="T56" fmla="*/ 99 w 235"/>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64">
                  <a:moveTo>
                    <a:pt x="99" y="0"/>
                  </a:moveTo>
                  <a:lnTo>
                    <a:pt x="99" y="0"/>
                  </a:lnTo>
                  <a:lnTo>
                    <a:pt x="99" y="0"/>
                  </a:lnTo>
                  <a:lnTo>
                    <a:pt x="99" y="0"/>
                  </a:lnTo>
                  <a:lnTo>
                    <a:pt x="72" y="3"/>
                  </a:lnTo>
                  <a:lnTo>
                    <a:pt x="48" y="6"/>
                  </a:lnTo>
                  <a:lnTo>
                    <a:pt x="24" y="12"/>
                  </a:lnTo>
                  <a:lnTo>
                    <a:pt x="0" y="21"/>
                  </a:lnTo>
                  <a:lnTo>
                    <a:pt x="21" y="42"/>
                  </a:lnTo>
                  <a:lnTo>
                    <a:pt x="21" y="42"/>
                  </a:lnTo>
                  <a:lnTo>
                    <a:pt x="39" y="36"/>
                  </a:lnTo>
                  <a:lnTo>
                    <a:pt x="60" y="30"/>
                  </a:lnTo>
                  <a:lnTo>
                    <a:pt x="78" y="27"/>
                  </a:lnTo>
                  <a:lnTo>
                    <a:pt x="99" y="27"/>
                  </a:lnTo>
                  <a:lnTo>
                    <a:pt x="99" y="15"/>
                  </a:lnTo>
                  <a:lnTo>
                    <a:pt x="99" y="27"/>
                  </a:lnTo>
                  <a:lnTo>
                    <a:pt x="99" y="27"/>
                  </a:lnTo>
                  <a:lnTo>
                    <a:pt x="99" y="27"/>
                  </a:lnTo>
                  <a:lnTo>
                    <a:pt x="99" y="27"/>
                  </a:lnTo>
                  <a:lnTo>
                    <a:pt x="132" y="30"/>
                  </a:lnTo>
                  <a:lnTo>
                    <a:pt x="162" y="36"/>
                  </a:lnTo>
                  <a:lnTo>
                    <a:pt x="189" y="48"/>
                  </a:lnTo>
                  <a:lnTo>
                    <a:pt x="216" y="63"/>
                  </a:lnTo>
                  <a:lnTo>
                    <a:pt x="234" y="42"/>
                  </a:lnTo>
                  <a:lnTo>
                    <a:pt x="234" y="42"/>
                  </a:lnTo>
                  <a:lnTo>
                    <a:pt x="204" y="24"/>
                  </a:lnTo>
                  <a:lnTo>
                    <a:pt x="171" y="12"/>
                  </a:lnTo>
                  <a:lnTo>
                    <a:pt x="135" y="3"/>
                  </a:lnTo>
                  <a:lnTo>
                    <a:pt x="9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9" name="Freeform 371"/>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0" name="Freeform 372"/>
            <p:cNvSpPr>
              <a:spLocks noChangeArrowheads="1"/>
            </p:cNvSpPr>
            <p:nvPr/>
          </p:nvSpPr>
          <p:spPr bwMode="auto">
            <a:xfrm>
              <a:off x="8167687" y="2470150"/>
              <a:ext cx="23812" cy="23813"/>
            </a:xfrm>
            <a:custGeom>
              <a:avLst/>
              <a:gdLst>
                <a:gd name="T0" fmla="*/ 18 w 64"/>
                <a:gd name="T1" fmla="*/ 0 h 64"/>
                <a:gd name="T2" fmla="*/ 0 w 64"/>
                <a:gd name="T3" fmla="*/ 21 h 64"/>
                <a:gd name="T4" fmla="*/ 0 w 64"/>
                <a:gd name="T5" fmla="*/ 21 h 64"/>
                <a:gd name="T6" fmla="*/ 24 w 64"/>
                <a:gd name="T7" fmla="*/ 42 h 64"/>
                <a:gd name="T8" fmla="*/ 45 w 64"/>
                <a:gd name="T9" fmla="*/ 63 h 64"/>
                <a:gd name="T10" fmla="*/ 63 w 64"/>
                <a:gd name="T11" fmla="*/ 42 h 64"/>
                <a:gd name="T12" fmla="*/ 63 w 64"/>
                <a:gd name="T13" fmla="*/ 42 h 64"/>
                <a:gd name="T14" fmla="*/ 42 w 64"/>
                <a:gd name="T15" fmla="*/ 21 h 64"/>
                <a:gd name="T16" fmla="*/ 18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18" y="0"/>
                  </a:moveTo>
                  <a:lnTo>
                    <a:pt x="0" y="21"/>
                  </a:lnTo>
                  <a:lnTo>
                    <a:pt x="0" y="21"/>
                  </a:lnTo>
                  <a:lnTo>
                    <a:pt x="24" y="42"/>
                  </a:lnTo>
                  <a:lnTo>
                    <a:pt x="45" y="63"/>
                  </a:lnTo>
                  <a:lnTo>
                    <a:pt x="63" y="42"/>
                  </a:lnTo>
                  <a:lnTo>
                    <a:pt x="63" y="42"/>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1" name="Freeform 373"/>
            <p:cNvSpPr>
              <a:spLocks noChangeArrowheads="1"/>
            </p:cNvSpPr>
            <p:nvPr/>
          </p:nvSpPr>
          <p:spPr bwMode="auto">
            <a:xfrm>
              <a:off x="8193089" y="2538413"/>
              <a:ext cx="15875" cy="33337"/>
            </a:xfrm>
            <a:custGeom>
              <a:avLst/>
              <a:gdLst>
                <a:gd name="T0" fmla="*/ 9 w 46"/>
                <a:gd name="T1" fmla="*/ 69 h 91"/>
                <a:gd name="T2" fmla="*/ 9 w 46"/>
                <a:gd name="T3" fmla="*/ 69 h 91"/>
                <a:gd name="T4" fmla="*/ 0 w 46"/>
                <a:gd name="T5" fmla="*/ 90 h 91"/>
                <a:gd name="T6" fmla="*/ 21 w 46"/>
                <a:gd name="T7" fmla="*/ 81 h 91"/>
                <a:gd name="T8" fmla="*/ 9 w 46"/>
                <a:gd name="T9" fmla="*/ 69 h 91"/>
                <a:gd name="T10" fmla="*/ 42 w 46"/>
                <a:gd name="T11" fmla="*/ 0 h 91"/>
                <a:gd name="T12" fmla="*/ 18 w 46"/>
                <a:gd name="T13" fmla="*/ 12 h 91"/>
                <a:gd name="T14" fmla="*/ 18 w 46"/>
                <a:gd name="T15" fmla="*/ 12 h 91"/>
                <a:gd name="T16" fmla="*/ 15 w 46"/>
                <a:gd name="T17" fmla="*/ 39 h 91"/>
                <a:gd name="T18" fmla="*/ 9 w 46"/>
                <a:gd name="T19" fmla="*/ 66 h 91"/>
                <a:gd name="T20" fmla="*/ 24 w 46"/>
                <a:gd name="T21" fmla="*/ 78 h 91"/>
                <a:gd name="T22" fmla="*/ 36 w 46"/>
                <a:gd name="T23" fmla="*/ 72 h 91"/>
                <a:gd name="T24" fmla="*/ 36 w 46"/>
                <a:gd name="T25" fmla="*/ 72 h 91"/>
                <a:gd name="T26" fmla="*/ 42 w 46"/>
                <a:gd name="T27" fmla="*/ 51 h 91"/>
                <a:gd name="T28" fmla="*/ 45 w 46"/>
                <a:gd name="T29" fmla="*/ 27 h 91"/>
                <a:gd name="T30" fmla="*/ 42 w 46"/>
                <a:gd name="T31" fmla="*/ 0 h 91"/>
                <a:gd name="T32" fmla="*/ 45 w 46"/>
                <a:gd name="T33" fmla="*/ 0 h 91"/>
                <a:gd name="T34" fmla="*/ 45 w 46"/>
                <a:gd name="T3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91">
                  <a:moveTo>
                    <a:pt x="9" y="69"/>
                  </a:moveTo>
                  <a:lnTo>
                    <a:pt x="9" y="69"/>
                  </a:lnTo>
                  <a:lnTo>
                    <a:pt x="0" y="90"/>
                  </a:lnTo>
                  <a:lnTo>
                    <a:pt x="21" y="81"/>
                  </a:lnTo>
                  <a:lnTo>
                    <a:pt x="9" y="69"/>
                  </a:lnTo>
                  <a:close/>
                  <a:moveTo>
                    <a:pt x="42" y="0"/>
                  </a:moveTo>
                  <a:lnTo>
                    <a:pt x="18" y="12"/>
                  </a:lnTo>
                  <a:lnTo>
                    <a:pt x="18" y="12"/>
                  </a:lnTo>
                  <a:lnTo>
                    <a:pt x="15" y="39"/>
                  </a:lnTo>
                  <a:lnTo>
                    <a:pt x="9" y="66"/>
                  </a:lnTo>
                  <a:lnTo>
                    <a:pt x="24" y="78"/>
                  </a:lnTo>
                  <a:lnTo>
                    <a:pt x="36" y="72"/>
                  </a:lnTo>
                  <a:lnTo>
                    <a:pt x="36" y="72"/>
                  </a:lnTo>
                  <a:lnTo>
                    <a:pt x="42" y="51"/>
                  </a:lnTo>
                  <a:lnTo>
                    <a:pt x="45" y="27"/>
                  </a:lnTo>
                  <a:lnTo>
                    <a:pt x="42" y="0"/>
                  </a:lnTo>
                  <a:close/>
                  <a:moveTo>
                    <a:pt x="45" y="0"/>
                  </a:moveTo>
                  <a:lnTo>
                    <a:pt x="4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2" name="Freeform 374"/>
            <p:cNvSpPr>
              <a:spLocks noChangeArrowheads="1"/>
            </p:cNvSpPr>
            <p:nvPr/>
          </p:nvSpPr>
          <p:spPr bwMode="auto">
            <a:xfrm>
              <a:off x="8193088" y="2563812"/>
              <a:ext cx="7937" cy="7937"/>
            </a:xfrm>
            <a:custGeom>
              <a:avLst/>
              <a:gdLst>
                <a:gd name="T0" fmla="*/ 9 w 22"/>
                <a:gd name="T1" fmla="*/ 0 h 22"/>
                <a:gd name="T2" fmla="*/ 9 w 22"/>
                <a:gd name="T3" fmla="*/ 0 h 22"/>
                <a:gd name="T4" fmla="*/ 0 w 22"/>
                <a:gd name="T5" fmla="*/ 21 h 22"/>
                <a:gd name="T6" fmla="*/ 21 w 22"/>
                <a:gd name="T7" fmla="*/ 12 h 22"/>
                <a:gd name="T8" fmla="*/ 9 w 22"/>
                <a:gd name="T9" fmla="*/ 0 h 22"/>
              </a:gdLst>
              <a:ahLst/>
              <a:cxnLst>
                <a:cxn ang="0">
                  <a:pos x="T0" y="T1"/>
                </a:cxn>
                <a:cxn ang="0">
                  <a:pos x="T2" y="T3"/>
                </a:cxn>
                <a:cxn ang="0">
                  <a:pos x="T4" y="T5"/>
                </a:cxn>
                <a:cxn ang="0">
                  <a:pos x="T6" y="T7"/>
                </a:cxn>
                <a:cxn ang="0">
                  <a:pos x="T8" y="T9"/>
                </a:cxn>
              </a:cxnLst>
              <a:rect l="0" t="0" r="r" b="b"/>
              <a:pathLst>
                <a:path w="22" h="22">
                  <a:moveTo>
                    <a:pt x="9" y="0"/>
                  </a:moveTo>
                  <a:lnTo>
                    <a:pt x="9" y="0"/>
                  </a:lnTo>
                  <a:lnTo>
                    <a:pt x="0" y="21"/>
                  </a:lnTo>
                  <a:lnTo>
                    <a:pt x="21" y="12"/>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3" name="Freeform 375"/>
            <p:cNvSpPr>
              <a:spLocks noChangeArrowheads="1"/>
            </p:cNvSpPr>
            <p:nvPr/>
          </p:nvSpPr>
          <p:spPr bwMode="auto">
            <a:xfrm>
              <a:off x="8196264" y="2538413"/>
              <a:ext cx="12700" cy="28575"/>
            </a:xfrm>
            <a:custGeom>
              <a:avLst/>
              <a:gdLst>
                <a:gd name="T0" fmla="*/ 33 w 37"/>
                <a:gd name="T1" fmla="*/ 0 h 79"/>
                <a:gd name="T2" fmla="*/ 9 w 37"/>
                <a:gd name="T3" fmla="*/ 12 h 79"/>
                <a:gd name="T4" fmla="*/ 9 w 37"/>
                <a:gd name="T5" fmla="*/ 12 h 79"/>
                <a:gd name="T6" fmla="*/ 6 w 37"/>
                <a:gd name="T7" fmla="*/ 39 h 79"/>
                <a:gd name="T8" fmla="*/ 0 w 37"/>
                <a:gd name="T9" fmla="*/ 66 h 79"/>
                <a:gd name="T10" fmla="*/ 15 w 37"/>
                <a:gd name="T11" fmla="*/ 78 h 79"/>
                <a:gd name="T12" fmla="*/ 27 w 37"/>
                <a:gd name="T13" fmla="*/ 72 h 79"/>
                <a:gd name="T14" fmla="*/ 27 w 37"/>
                <a:gd name="T15" fmla="*/ 72 h 79"/>
                <a:gd name="T16" fmla="*/ 33 w 37"/>
                <a:gd name="T17" fmla="*/ 51 h 79"/>
                <a:gd name="T18" fmla="*/ 36 w 37"/>
                <a:gd name="T19" fmla="*/ 27 h 79"/>
                <a:gd name="T20" fmla="*/ 33 w 37"/>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79">
                  <a:moveTo>
                    <a:pt x="33" y="0"/>
                  </a:moveTo>
                  <a:lnTo>
                    <a:pt x="9" y="12"/>
                  </a:lnTo>
                  <a:lnTo>
                    <a:pt x="9" y="12"/>
                  </a:lnTo>
                  <a:lnTo>
                    <a:pt x="6" y="39"/>
                  </a:lnTo>
                  <a:lnTo>
                    <a:pt x="0" y="66"/>
                  </a:lnTo>
                  <a:lnTo>
                    <a:pt x="15" y="78"/>
                  </a:lnTo>
                  <a:lnTo>
                    <a:pt x="27" y="72"/>
                  </a:lnTo>
                  <a:lnTo>
                    <a:pt x="27" y="72"/>
                  </a:lnTo>
                  <a:lnTo>
                    <a:pt x="33" y="51"/>
                  </a:lnTo>
                  <a:lnTo>
                    <a:pt x="36" y="27"/>
                  </a:lnTo>
                  <a:lnTo>
                    <a:pt x="3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4" name="Freeform 376"/>
            <p:cNvSpPr>
              <a:spLocks noChangeArrowheads="1"/>
            </p:cNvSpPr>
            <p:nvPr/>
          </p:nvSpPr>
          <p:spPr bwMode="auto">
            <a:xfrm>
              <a:off x="8210549" y="2538413"/>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5" name="Freeform 377"/>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6" name="Freeform 378"/>
            <p:cNvSpPr>
              <a:spLocks noChangeArrowheads="1"/>
            </p:cNvSpPr>
            <p:nvPr/>
          </p:nvSpPr>
          <p:spPr bwMode="auto">
            <a:xfrm>
              <a:off x="8205788" y="2514600"/>
              <a:ext cx="3175" cy="34925"/>
            </a:xfrm>
            <a:custGeom>
              <a:avLst/>
              <a:gdLst>
                <a:gd name="T0" fmla="*/ 0 w 10"/>
                <a:gd name="T1" fmla="*/ 0 h 97"/>
                <a:gd name="T2" fmla="*/ 6 w 10"/>
                <a:gd name="T3" fmla="*/ 69 h 97"/>
                <a:gd name="T4" fmla="*/ 9 w 10"/>
                <a:gd name="T5" fmla="*/ 96 h 97"/>
                <a:gd name="T6" fmla="*/ 9 w 10"/>
                <a:gd name="T7" fmla="*/ 96 h 97"/>
                <a:gd name="T8" fmla="*/ 9 w 10"/>
                <a:gd name="T9" fmla="*/ 69 h 97"/>
                <a:gd name="T10" fmla="*/ 9 w 10"/>
                <a:gd name="T11" fmla="*/ 69 h 97"/>
                <a:gd name="T12" fmla="*/ 9 w 10"/>
                <a:gd name="T13" fmla="*/ 69 h 97"/>
                <a:gd name="T14" fmla="*/ 9 w 10"/>
                <a:gd name="T15" fmla="*/ 69 h 97"/>
                <a:gd name="T16" fmla="*/ 9 w 10"/>
                <a:gd name="T17" fmla="*/ 69 h 97"/>
                <a:gd name="T18" fmla="*/ 9 w 10"/>
                <a:gd name="T19" fmla="*/ 69 h 97"/>
                <a:gd name="T20" fmla="*/ 9 w 10"/>
                <a:gd name="T21" fmla="*/ 69 h 97"/>
                <a:gd name="T22" fmla="*/ 9 w 10"/>
                <a:gd name="T23" fmla="*/ 69 h 97"/>
                <a:gd name="T24" fmla="*/ 6 w 10"/>
                <a:gd name="T25" fmla="*/ 27 h 97"/>
                <a:gd name="T26" fmla="*/ 6 w 10"/>
                <a:gd name="T27" fmla="*/ 27 h 97"/>
                <a:gd name="T28" fmla="*/ 0 w 10"/>
                <a:gd name="T2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7">
                  <a:moveTo>
                    <a:pt x="0" y="0"/>
                  </a:moveTo>
                  <a:lnTo>
                    <a:pt x="6" y="69"/>
                  </a:lnTo>
                  <a:lnTo>
                    <a:pt x="9" y="96"/>
                  </a:lnTo>
                  <a:lnTo>
                    <a:pt x="9" y="96"/>
                  </a:lnTo>
                  <a:lnTo>
                    <a:pt x="9" y="69"/>
                  </a:lnTo>
                  <a:lnTo>
                    <a:pt x="9" y="69"/>
                  </a:lnTo>
                  <a:lnTo>
                    <a:pt x="9" y="69"/>
                  </a:lnTo>
                  <a:lnTo>
                    <a:pt x="9" y="69"/>
                  </a:lnTo>
                  <a:lnTo>
                    <a:pt x="9" y="69"/>
                  </a:lnTo>
                  <a:lnTo>
                    <a:pt x="9" y="69"/>
                  </a:lnTo>
                  <a:lnTo>
                    <a:pt x="9" y="69"/>
                  </a:lnTo>
                  <a:lnTo>
                    <a:pt x="9" y="69"/>
                  </a:lnTo>
                  <a:lnTo>
                    <a:pt x="6" y="27"/>
                  </a:lnTo>
                  <a:lnTo>
                    <a:pt x="6"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7" name="Freeform 379"/>
            <p:cNvSpPr>
              <a:spLocks noChangeArrowheads="1"/>
            </p:cNvSpPr>
            <p:nvPr/>
          </p:nvSpPr>
          <p:spPr bwMode="auto">
            <a:xfrm>
              <a:off x="8088313" y="2462213"/>
              <a:ext cx="115887" cy="109537"/>
            </a:xfrm>
            <a:custGeom>
              <a:avLst/>
              <a:gdLst>
                <a:gd name="T0" fmla="*/ 300 w 322"/>
                <a:gd name="T1" fmla="*/ 279 h 304"/>
                <a:gd name="T2" fmla="*/ 300 w 322"/>
                <a:gd name="T3" fmla="*/ 279 h 304"/>
                <a:gd name="T4" fmla="*/ 300 w 322"/>
                <a:gd name="T5" fmla="*/ 282 h 304"/>
                <a:gd name="T6" fmla="*/ 312 w 322"/>
                <a:gd name="T7" fmla="*/ 294 h 304"/>
                <a:gd name="T8" fmla="*/ 321 w 322"/>
                <a:gd name="T9" fmla="*/ 303 h 304"/>
                <a:gd name="T10" fmla="*/ 321 w 322"/>
                <a:gd name="T11" fmla="*/ 303 h 304"/>
                <a:gd name="T12" fmla="*/ 321 w 322"/>
                <a:gd name="T13" fmla="*/ 297 h 304"/>
                <a:gd name="T14" fmla="*/ 315 w 322"/>
                <a:gd name="T15" fmla="*/ 291 h 304"/>
                <a:gd name="T16" fmla="*/ 300 w 322"/>
                <a:gd name="T17" fmla="*/ 279 h 304"/>
                <a:gd name="T18" fmla="*/ 3 w 322"/>
                <a:gd name="T19" fmla="*/ 0 h 304"/>
                <a:gd name="T20" fmla="*/ 3 w 322"/>
                <a:gd name="T21" fmla="*/ 0 h 304"/>
                <a:gd name="T22" fmla="*/ 0 w 322"/>
                <a:gd name="T23" fmla="*/ 3 h 304"/>
                <a:gd name="T24" fmla="*/ 21 w 322"/>
                <a:gd name="T25" fmla="*/ 24 h 304"/>
                <a:gd name="T26" fmla="*/ 21 w 322"/>
                <a:gd name="T27" fmla="*/ 24 h 304"/>
                <a:gd name="T28" fmla="*/ 24 w 322"/>
                <a:gd name="T29" fmla="*/ 21 h 304"/>
                <a:gd name="T30" fmla="*/ 3 w 322"/>
                <a:gd name="T31"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304">
                  <a:moveTo>
                    <a:pt x="300" y="279"/>
                  </a:moveTo>
                  <a:lnTo>
                    <a:pt x="300" y="279"/>
                  </a:lnTo>
                  <a:lnTo>
                    <a:pt x="300" y="282"/>
                  </a:lnTo>
                  <a:lnTo>
                    <a:pt x="312" y="294"/>
                  </a:lnTo>
                  <a:lnTo>
                    <a:pt x="321" y="303"/>
                  </a:lnTo>
                  <a:lnTo>
                    <a:pt x="321" y="303"/>
                  </a:lnTo>
                  <a:lnTo>
                    <a:pt x="321" y="297"/>
                  </a:lnTo>
                  <a:lnTo>
                    <a:pt x="315" y="291"/>
                  </a:lnTo>
                  <a:lnTo>
                    <a:pt x="300" y="279"/>
                  </a:lnTo>
                  <a:close/>
                  <a:moveTo>
                    <a:pt x="3" y="0"/>
                  </a:moveTo>
                  <a:lnTo>
                    <a:pt x="3" y="0"/>
                  </a:lnTo>
                  <a:lnTo>
                    <a:pt x="0" y="3"/>
                  </a:lnTo>
                  <a:lnTo>
                    <a:pt x="21" y="24"/>
                  </a:lnTo>
                  <a:lnTo>
                    <a:pt x="21" y="24"/>
                  </a:lnTo>
                  <a:lnTo>
                    <a:pt x="24" y="21"/>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8" name="Freeform 380"/>
            <p:cNvSpPr>
              <a:spLocks noChangeArrowheads="1"/>
            </p:cNvSpPr>
            <p:nvPr/>
          </p:nvSpPr>
          <p:spPr bwMode="auto">
            <a:xfrm>
              <a:off x="8196263" y="2562225"/>
              <a:ext cx="7937" cy="9525"/>
            </a:xfrm>
            <a:custGeom>
              <a:avLst/>
              <a:gdLst>
                <a:gd name="T0" fmla="*/ 0 w 22"/>
                <a:gd name="T1" fmla="*/ 0 h 25"/>
                <a:gd name="T2" fmla="*/ 0 w 22"/>
                <a:gd name="T3" fmla="*/ 0 h 25"/>
                <a:gd name="T4" fmla="*/ 0 w 22"/>
                <a:gd name="T5" fmla="*/ 3 h 25"/>
                <a:gd name="T6" fmla="*/ 12 w 22"/>
                <a:gd name="T7" fmla="*/ 15 h 25"/>
                <a:gd name="T8" fmla="*/ 21 w 22"/>
                <a:gd name="T9" fmla="*/ 24 h 25"/>
                <a:gd name="T10" fmla="*/ 21 w 22"/>
                <a:gd name="T11" fmla="*/ 24 h 25"/>
                <a:gd name="T12" fmla="*/ 21 w 22"/>
                <a:gd name="T13" fmla="*/ 18 h 25"/>
                <a:gd name="T14" fmla="*/ 15 w 22"/>
                <a:gd name="T15" fmla="*/ 12 h 25"/>
                <a:gd name="T16" fmla="*/ 0 w 22"/>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0" y="0"/>
                  </a:moveTo>
                  <a:lnTo>
                    <a:pt x="0" y="0"/>
                  </a:lnTo>
                  <a:lnTo>
                    <a:pt x="0" y="3"/>
                  </a:lnTo>
                  <a:lnTo>
                    <a:pt x="12" y="15"/>
                  </a:lnTo>
                  <a:lnTo>
                    <a:pt x="21" y="24"/>
                  </a:lnTo>
                  <a:lnTo>
                    <a:pt x="21" y="24"/>
                  </a:lnTo>
                  <a:lnTo>
                    <a:pt x="21" y="18"/>
                  </a:lnTo>
                  <a:lnTo>
                    <a:pt x="15" y="1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9" name="Freeform 381"/>
            <p:cNvSpPr>
              <a:spLocks noChangeArrowheads="1"/>
            </p:cNvSpPr>
            <p:nvPr/>
          </p:nvSpPr>
          <p:spPr bwMode="auto">
            <a:xfrm>
              <a:off x="8088313" y="2462213"/>
              <a:ext cx="9525" cy="9525"/>
            </a:xfrm>
            <a:custGeom>
              <a:avLst/>
              <a:gdLst>
                <a:gd name="T0" fmla="*/ 3 w 25"/>
                <a:gd name="T1" fmla="*/ 0 h 25"/>
                <a:gd name="T2" fmla="*/ 3 w 25"/>
                <a:gd name="T3" fmla="*/ 0 h 25"/>
                <a:gd name="T4" fmla="*/ 0 w 25"/>
                <a:gd name="T5" fmla="*/ 3 h 25"/>
                <a:gd name="T6" fmla="*/ 21 w 25"/>
                <a:gd name="T7" fmla="*/ 24 h 25"/>
                <a:gd name="T8" fmla="*/ 21 w 25"/>
                <a:gd name="T9" fmla="*/ 24 h 25"/>
                <a:gd name="T10" fmla="*/ 24 w 25"/>
                <a:gd name="T11" fmla="*/ 21 h 25"/>
                <a:gd name="T12" fmla="*/ 3 w 2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3" y="0"/>
                  </a:moveTo>
                  <a:lnTo>
                    <a:pt x="3" y="0"/>
                  </a:lnTo>
                  <a:lnTo>
                    <a:pt x="0" y="3"/>
                  </a:lnTo>
                  <a:lnTo>
                    <a:pt x="21" y="24"/>
                  </a:lnTo>
                  <a:lnTo>
                    <a:pt x="21" y="24"/>
                  </a:lnTo>
                  <a:lnTo>
                    <a:pt x="24" y="21"/>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0" name="Freeform 382"/>
            <p:cNvSpPr>
              <a:spLocks noChangeArrowheads="1"/>
            </p:cNvSpPr>
            <p:nvPr/>
          </p:nvSpPr>
          <p:spPr bwMode="auto">
            <a:xfrm>
              <a:off x="8042276" y="2549525"/>
              <a:ext cx="160338" cy="74613"/>
            </a:xfrm>
            <a:custGeom>
              <a:avLst/>
              <a:gdLst>
                <a:gd name="T0" fmla="*/ 416 w 444"/>
                <a:gd name="T1" fmla="*/ 72 h 208"/>
                <a:gd name="T2" fmla="*/ 416 w 444"/>
                <a:gd name="T3" fmla="*/ 72 h 208"/>
                <a:gd name="T4" fmla="*/ 401 w 444"/>
                <a:gd name="T5" fmla="*/ 93 h 208"/>
                <a:gd name="T6" fmla="*/ 383 w 444"/>
                <a:gd name="T7" fmla="*/ 114 h 208"/>
                <a:gd name="T8" fmla="*/ 362 w 444"/>
                <a:gd name="T9" fmla="*/ 132 h 208"/>
                <a:gd name="T10" fmla="*/ 341 w 444"/>
                <a:gd name="T11" fmla="*/ 150 h 208"/>
                <a:gd name="T12" fmla="*/ 317 w 444"/>
                <a:gd name="T13" fmla="*/ 162 h 208"/>
                <a:gd name="T14" fmla="*/ 290 w 444"/>
                <a:gd name="T15" fmla="*/ 171 h 208"/>
                <a:gd name="T16" fmla="*/ 263 w 444"/>
                <a:gd name="T17" fmla="*/ 177 h 208"/>
                <a:gd name="T18" fmla="*/ 233 w 444"/>
                <a:gd name="T19" fmla="*/ 180 h 208"/>
                <a:gd name="T20" fmla="*/ 233 w 444"/>
                <a:gd name="T21" fmla="*/ 180 h 208"/>
                <a:gd name="T22" fmla="*/ 233 w 444"/>
                <a:gd name="T23" fmla="*/ 180 h 208"/>
                <a:gd name="T24" fmla="*/ 233 w 444"/>
                <a:gd name="T25" fmla="*/ 180 h 208"/>
                <a:gd name="T26" fmla="*/ 203 w 444"/>
                <a:gd name="T27" fmla="*/ 177 h 208"/>
                <a:gd name="T28" fmla="*/ 173 w 444"/>
                <a:gd name="T29" fmla="*/ 171 h 208"/>
                <a:gd name="T30" fmla="*/ 137 w 444"/>
                <a:gd name="T31" fmla="*/ 186 h 208"/>
                <a:gd name="T32" fmla="*/ 137 w 444"/>
                <a:gd name="T33" fmla="*/ 186 h 208"/>
                <a:gd name="T34" fmla="*/ 161 w 444"/>
                <a:gd name="T35" fmla="*/ 195 h 208"/>
                <a:gd name="T36" fmla="*/ 185 w 444"/>
                <a:gd name="T37" fmla="*/ 200 h 208"/>
                <a:gd name="T38" fmla="*/ 209 w 444"/>
                <a:gd name="T39" fmla="*/ 204 h 208"/>
                <a:gd name="T40" fmla="*/ 233 w 444"/>
                <a:gd name="T41" fmla="*/ 207 h 208"/>
                <a:gd name="T42" fmla="*/ 233 w 444"/>
                <a:gd name="T43" fmla="*/ 207 h 208"/>
                <a:gd name="T44" fmla="*/ 233 w 444"/>
                <a:gd name="T45" fmla="*/ 207 h 208"/>
                <a:gd name="T46" fmla="*/ 269 w 444"/>
                <a:gd name="T47" fmla="*/ 204 h 208"/>
                <a:gd name="T48" fmla="*/ 299 w 444"/>
                <a:gd name="T49" fmla="*/ 195 h 208"/>
                <a:gd name="T50" fmla="*/ 329 w 444"/>
                <a:gd name="T51" fmla="*/ 186 h 208"/>
                <a:gd name="T52" fmla="*/ 359 w 444"/>
                <a:gd name="T53" fmla="*/ 171 h 208"/>
                <a:gd name="T54" fmla="*/ 383 w 444"/>
                <a:gd name="T55" fmla="*/ 150 h 208"/>
                <a:gd name="T56" fmla="*/ 407 w 444"/>
                <a:gd name="T57" fmla="*/ 129 h 208"/>
                <a:gd name="T58" fmla="*/ 428 w 444"/>
                <a:gd name="T59" fmla="*/ 105 h 208"/>
                <a:gd name="T60" fmla="*/ 443 w 444"/>
                <a:gd name="T61" fmla="*/ 75 h 208"/>
                <a:gd name="T62" fmla="*/ 416 w 444"/>
                <a:gd name="T63" fmla="*/ 72 h 208"/>
                <a:gd name="T64" fmla="*/ 0 w 444"/>
                <a:gd name="T65" fmla="*/ 0 h 208"/>
                <a:gd name="T66" fmla="*/ 0 w 444"/>
                <a:gd name="T67" fmla="*/ 0 h 208"/>
                <a:gd name="T68" fmla="*/ 8 w 444"/>
                <a:gd name="T69" fmla="*/ 36 h 208"/>
                <a:gd name="T70" fmla="*/ 21 w 444"/>
                <a:gd name="T71" fmla="*/ 72 h 208"/>
                <a:gd name="T72" fmla="*/ 41 w 444"/>
                <a:gd name="T73" fmla="*/ 105 h 208"/>
                <a:gd name="T74" fmla="*/ 62 w 444"/>
                <a:gd name="T75" fmla="*/ 132 h 208"/>
                <a:gd name="T76" fmla="*/ 80 w 444"/>
                <a:gd name="T77" fmla="*/ 111 h 208"/>
                <a:gd name="T78" fmla="*/ 80 w 444"/>
                <a:gd name="T79" fmla="*/ 111 h 208"/>
                <a:gd name="T80" fmla="*/ 62 w 444"/>
                <a:gd name="T81" fmla="*/ 87 h 208"/>
                <a:gd name="T82" fmla="*/ 47 w 444"/>
                <a:gd name="T83" fmla="*/ 63 h 208"/>
                <a:gd name="T84" fmla="*/ 36 w 444"/>
                <a:gd name="T85" fmla="*/ 33 h 208"/>
                <a:gd name="T86" fmla="*/ 29 w 444"/>
                <a:gd name="T87" fmla="*/ 3 h 208"/>
                <a:gd name="T88" fmla="*/ 0 w 444"/>
                <a:gd name="T8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4" h="208">
                  <a:moveTo>
                    <a:pt x="416" y="72"/>
                  </a:moveTo>
                  <a:lnTo>
                    <a:pt x="416" y="72"/>
                  </a:lnTo>
                  <a:lnTo>
                    <a:pt x="401" y="93"/>
                  </a:lnTo>
                  <a:lnTo>
                    <a:pt x="383" y="114"/>
                  </a:lnTo>
                  <a:lnTo>
                    <a:pt x="362" y="132"/>
                  </a:lnTo>
                  <a:lnTo>
                    <a:pt x="341" y="150"/>
                  </a:lnTo>
                  <a:lnTo>
                    <a:pt x="317" y="162"/>
                  </a:lnTo>
                  <a:lnTo>
                    <a:pt x="290" y="171"/>
                  </a:lnTo>
                  <a:lnTo>
                    <a:pt x="263" y="177"/>
                  </a:lnTo>
                  <a:lnTo>
                    <a:pt x="233" y="180"/>
                  </a:lnTo>
                  <a:lnTo>
                    <a:pt x="233" y="180"/>
                  </a:lnTo>
                  <a:lnTo>
                    <a:pt x="233" y="180"/>
                  </a:lnTo>
                  <a:lnTo>
                    <a:pt x="233" y="180"/>
                  </a:lnTo>
                  <a:lnTo>
                    <a:pt x="203" y="177"/>
                  </a:lnTo>
                  <a:lnTo>
                    <a:pt x="173" y="171"/>
                  </a:lnTo>
                  <a:lnTo>
                    <a:pt x="137" y="186"/>
                  </a:lnTo>
                  <a:lnTo>
                    <a:pt x="137" y="186"/>
                  </a:lnTo>
                  <a:lnTo>
                    <a:pt x="161" y="195"/>
                  </a:lnTo>
                  <a:lnTo>
                    <a:pt x="185" y="200"/>
                  </a:lnTo>
                  <a:lnTo>
                    <a:pt x="209" y="204"/>
                  </a:lnTo>
                  <a:lnTo>
                    <a:pt x="233" y="207"/>
                  </a:lnTo>
                  <a:lnTo>
                    <a:pt x="233" y="207"/>
                  </a:lnTo>
                  <a:lnTo>
                    <a:pt x="233" y="207"/>
                  </a:lnTo>
                  <a:lnTo>
                    <a:pt x="269" y="204"/>
                  </a:lnTo>
                  <a:lnTo>
                    <a:pt x="299" y="195"/>
                  </a:lnTo>
                  <a:lnTo>
                    <a:pt x="329" y="186"/>
                  </a:lnTo>
                  <a:lnTo>
                    <a:pt x="359" y="171"/>
                  </a:lnTo>
                  <a:lnTo>
                    <a:pt x="383" y="150"/>
                  </a:lnTo>
                  <a:lnTo>
                    <a:pt x="407" y="129"/>
                  </a:lnTo>
                  <a:lnTo>
                    <a:pt x="428" y="105"/>
                  </a:lnTo>
                  <a:lnTo>
                    <a:pt x="443" y="75"/>
                  </a:lnTo>
                  <a:lnTo>
                    <a:pt x="416" y="72"/>
                  </a:lnTo>
                  <a:close/>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1" name="Freeform 383"/>
            <p:cNvSpPr>
              <a:spLocks noChangeArrowheads="1"/>
            </p:cNvSpPr>
            <p:nvPr/>
          </p:nvSpPr>
          <p:spPr bwMode="auto">
            <a:xfrm>
              <a:off x="8091488" y="2574925"/>
              <a:ext cx="111125" cy="49213"/>
            </a:xfrm>
            <a:custGeom>
              <a:avLst/>
              <a:gdLst>
                <a:gd name="T0" fmla="*/ 279 w 307"/>
                <a:gd name="T1" fmla="*/ 0 h 136"/>
                <a:gd name="T2" fmla="*/ 279 w 307"/>
                <a:gd name="T3" fmla="*/ 0 h 136"/>
                <a:gd name="T4" fmla="*/ 264 w 307"/>
                <a:gd name="T5" fmla="*/ 21 h 136"/>
                <a:gd name="T6" fmla="*/ 246 w 307"/>
                <a:gd name="T7" fmla="*/ 42 h 136"/>
                <a:gd name="T8" fmla="*/ 225 w 307"/>
                <a:gd name="T9" fmla="*/ 60 h 136"/>
                <a:gd name="T10" fmla="*/ 204 w 307"/>
                <a:gd name="T11" fmla="*/ 78 h 136"/>
                <a:gd name="T12" fmla="*/ 180 w 307"/>
                <a:gd name="T13" fmla="*/ 90 h 136"/>
                <a:gd name="T14" fmla="*/ 153 w 307"/>
                <a:gd name="T15" fmla="*/ 99 h 136"/>
                <a:gd name="T16" fmla="*/ 126 w 307"/>
                <a:gd name="T17" fmla="*/ 105 h 136"/>
                <a:gd name="T18" fmla="*/ 96 w 307"/>
                <a:gd name="T19" fmla="*/ 108 h 136"/>
                <a:gd name="T20" fmla="*/ 96 w 307"/>
                <a:gd name="T21" fmla="*/ 108 h 136"/>
                <a:gd name="T22" fmla="*/ 96 w 307"/>
                <a:gd name="T23" fmla="*/ 108 h 136"/>
                <a:gd name="T24" fmla="*/ 96 w 307"/>
                <a:gd name="T25" fmla="*/ 108 h 136"/>
                <a:gd name="T26" fmla="*/ 66 w 307"/>
                <a:gd name="T27" fmla="*/ 105 h 136"/>
                <a:gd name="T28" fmla="*/ 36 w 307"/>
                <a:gd name="T29" fmla="*/ 99 h 136"/>
                <a:gd name="T30" fmla="*/ 0 w 307"/>
                <a:gd name="T31" fmla="*/ 114 h 136"/>
                <a:gd name="T32" fmla="*/ 0 w 307"/>
                <a:gd name="T33" fmla="*/ 114 h 136"/>
                <a:gd name="T34" fmla="*/ 24 w 307"/>
                <a:gd name="T35" fmla="*/ 123 h 136"/>
                <a:gd name="T36" fmla="*/ 48 w 307"/>
                <a:gd name="T37" fmla="*/ 128 h 136"/>
                <a:gd name="T38" fmla="*/ 72 w 307"/>
                <a:gd name="T39" fmla="*/ 132 h 136"/>
                <a:gd name="T40" fmla="*/ 96 w 307"/>
                <a:gd name="T41" fmla="*/ 135 h 136"/>
                <a:gd name="T42" fmla="*/ 96 w 307"/>
                <a:gd name="T43" fmla="*/ 135 h 136"/>
                <a:gd name="T44" fmla="*/ 96 w 307"/>
                <a:gd name="T45" fmla="*/ 135 h 136"/>
                <a:gd name="T46" fmla="*/ 132 w 307"/>
                <a:gd name="T47" fmla="*/ 132 h 136"/>
                <a:gd name="T48" fmla="*/ 162 w 307"/>
                <a:gd name="T49" fmla="*/ 123 h 136"/>
                <a:gd name="T50" fmla="*/ 192 w 307"/>
                <a:gd name="T51" fmla="*/ 114 h 136"/>
                <a:gd name="T52" fmla="*/ 222 w 307"/>
                <a:gd name="T53" fmla="*/ 99 h 136"/>
                <a:gd name="T54" fmla="*/ 246 w 307"/>
                <a:gd name="T55" fmla="*/ 78 h 136"/>
                <a:gd name="T56" fmla="*/ 270 w 307"/>
                <a:gd name="T57" fmla="*/ 57 h 136"/>
                <a:gd name="T58" fmla="*/ 291 w 307"/>
                <a:gd name="T59" fmla="*/ 33 h 136"/>
                <a:gd name="T60" fmla="*/ 306 w 307"/>
                <a:gd name="T61" fmla="*/ 3 h 136"/>
                <a:gd name="T62" fmla="*/ 279 w 307"/>
                <a:gd name="T6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36">
                  <a:moveTo>
                    <a:pt x="279" y="0"/>
                  </a:moveTo>
                  <a:lnTo>
                    <a:pt x="279" y="0"/>
                  </a:lnTo>
                  <a:lnTo>
                    <a:pt x="264" y="21"/>
                  </a:lnTo>
                  <a:lnTo>
                    <a:pt x="246" y="42"/>
                  </a:lnTo>
                  <a:lnTo>
                    <a:pt x="225" y="60"/>
                  </a:lnTo>
                  <a:lnTo>
                    <a:pt x="204" y="78"/>
                  </a:lnTo>
                  <a:lnTo>
                    <a:pt x="180" y="90"/>
                  </a:lnTo>
                  <a:lnTo>
                    <a:pt x="153" y="99"/>
                  </a:lnTo>
                  <a:lnTo>
                    <a:pt x="126" y="105"/>
                  </a:lnTo>
                  <a:lnTo>
                    <a:pt x="96" y="108"/>
                  </a:lnTo>
                  <a:lnTo>
                    <a:pt x="96" y="108"/>
                  </a:lnTo>
                  <a:lnTo>
                    <a:pt x="96" y="108"/>
                  </a:lnTo>
                  <a:lnTo>
                    <a:pt x="96" y="108"/>
                  </a:lnTo>
                  <a:lnTo>
                    <a:pt x="66" y="105"/>
                  </a:lnTo>
                  <a:lnTo>
                    <a:pt x="36" y="99"/>
                  </a:lnTo>
                  <a:lnTo>
                    <a:pt x="0" y="114"/>
                  </a:lnTo>
                  <a:lnTo>
                    <a:pt x="0" y="114"/>
                  </a:lnTo>
                  <a:lnTo>
                    <a:pt x="24" y="123"/>
                  </a:lnTo>
                  <a:lnTo>
                    <a:pt x="48" y="128"/>
                  </a:lnTo>
                  <a:lnTo>
                    <a:pt x="72" y="132"/>
                  </a:lnTo>
                  <a:lnTo>
                    <a:pt x="96" y="135"/>
                  </a:lnTo>
                  <a:lnTo>
                    <a:pt x="96" y="135"/>
                  </a:lnTo>
                  <a:lnTo>
                    <a:pt x="96" y="135"/>
                  </a:lnTo>
                  <a:lnTo>
                    <a:pt x="132" y="132"/>
                  </a:lnTo>
                  <a:lnTo>
                    <a:pt x="162" y="123"/>
                  </a:lnTo>
                  <a:lnTo>
                    <a:pt x="192" y="114"/>
                  </a:lnTo>
                  <a:lnTo>
                    <a:pt x="222" y="99"/>
                  </a:lnTo>
                  <a:lnTo>
                    <a:pt x="246" y="78"/>
                  </a:lnTo>
                  <a:lnTo>
                    <a:pt x="270" y="57"/>
                  </a:lnTo>
                  <a:lnTo>
                    <a:pt x="291" y="33"/>
                  </a:lnTo>
                  <a:lnTo>
                    <a:pt x="306" y="3"/>
                  </a:lnTo>
                  <a:lnTo>
                    <a:pt x="27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2" name="Freeform 384"/>
            <p:cNvSpPr>
              <a:spLocks noChangeArrowheads="1"/>
            </p:cNvSpPr>
            <p:nvPr/>
          </p:nvSpPr>
          <p:spPr bwMode="auto">
            <a:xfrm>
              <a:off x="8042275" y="2549525"/>
              <a:ext cx="28575" cy="47625"/>
            </a:xfrm>
            <a:custGeom>
              <a:avLst/>
              <a:gdLst>
                <a:gd name="T0" fmla="*/ 0 w 81"/>
                <a:gd name="T1" fmla="*/ 0 h 133"/>
                <a:gd name="T2" fmla="*/ 0 w 81"/>
                <a:gd name="T3" fmla="*/ 0 h 133"/>
                <a:gd name="T4" fmla="*/ 8 w 81"/>
                <a:gd name="T5" fmla="*/ 36 h 133"/>
                <a:gd name="T6" fmla="*/ 21 w 81"/>
                <a:gd name="T7" fmla="*/ 72 h 133"/>
                <a:gd name="T8" fmla="*/ 41 w 81"/>
                <a:gd name="T9" fmla="*/ 105 h 133"/>
                <a:gd name="T10" fmla="*/ 62 w 81"/>
                <a:gd name="T11" fmla="*/ 132 h 133"/>
                <a:gd name="T12" fmla="*/ 80 w 81"/>
                <a:gd name="T13" fmla="*/ 111 h 133"/>
                <a:gd name="T14" fmla="*/ 80 w 81"/>
                <a:gd name="T15" fmla="*/ 111 h 133"/>
                <a:gd name="T16" fmla="*/ 62 w 81"/>
                <a:gd name="T17" fmla="*/ 87 h 133"/>
                <a:gd name="T18" fmla="*/ 47 w 81"/>
                <a:gd name="T19" fmla="*/ 63 h 133"/>
                <a:gd name="T20" fmla="*/ 36 w 81"/>
                <a:gd name="T21" fmla="*/ 33 h 133"/>
                <a:gd name="T22" fmla="*/ 29 w 81"/>
                <a:gd name="T23" fmla="*/ 3 h 133"/>
                <a:gd name="T24" fmla="*/ 0 w 81"/>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133">
                  <a:moveTo>
                    <a:pt x="0" y="0"/>
                  </a:moveTo>
                  <a:lnTo>
                    <a:pt x="0" y="0"/>
                  </a:lnTo>
                  <a:lnTo>
                    <a:pt x="8" y="36"/>
                  </a:lnTo>
                  <a:lnTo>
                    <a:pt x="21" y="72"/>
                  </a:lnTo>
                  <a:lnTo>
                    <a:pt x="41" y="105"/>
                  </a:lnTo>
                  <a:lnTo>
                    <a:pt x="62" y="132"/>
                  </a:lnTo>
                  <a:lnTo>
                    <a:pt x="80" y="111"/>
                  </a:lnTo>
                  <a:lnTo>
                    <a:pt x="80" y="111"/>
                  </a:lnTo>
                  <a:lnTo>
                    <a:pt x="62" y="87"/>
                  </a:lnTo>
                  <a:lnTo>
                    <a:pt x="47" y="63"/>
                  </a:lnTo>
                  <a:lnTo>
                    <a:pt x="36" y="33"/>
                  </a:lnTo>
                  <a:lnTo>
                    <a:pt x="29"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3" name="Freeform 385"/>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4" name="Freeform 386"/>
            <p:cNvSpPr>
              <a:spLocks noChangeArrowheads="1"/>
            </p:cNvSpPr>
            <p:nvPr/>
          </p:nvSpPr>
          <p:spPr bwMode="auto">
            <a:xfrm>
              <a:off x="8064501" y="2589213"/>
              <a:ext cx="15875" cy="12700"/>
            </a:xfrm>
            <a:custGeom>
              <a:avLst/>
              <a:gdLst>
                <a:gd name="T0" fmla="*/ 18 w 43"/>
                <a:gd name="T1" fmla="*/ 0 h 34"/>
                <a:gd name="T2" fmla="*/ 0 w 43"/>
                <a:gd name="T3" fmla="*/ 21 h 34"/>
                <a:gd name="T4" fmla="*/ 0 w 43"/>
                <a:gd name="T5" fmla="*/ 21 h 34"/>
                <a:gd name="T6" fmla="*/ 12 w 43"/>
                <a:gd name="T7" fmla="*/ 33 h 34"/>
                <a:gd name="T8" fmla="*/ 42 w 43"/>
                <a:gd name="T9" fmla="*/ 21 h 34"/>
                <a:gd name="T10" fmla="*/ 42 w 43"/>
                <a:gd name="T11" fmla="*/ 21 h 34"/>
                <a:gd name="T12" fmla="*/ 18 w 4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3" h="34">
                  <a:moveTo>
                    <a:pt x="18" y="0"/>
                  </a:moveTo>
                  <a:lnTo>
                    <a:pt x="0" y="21"/>
                  </a:lnTo>
                  <a:lnTo>
                    <a:pt x="0" y="21"/>
                  </a:lnTo>
                  <a:lnTo>
                    <a:pt x="12" y="33"/>
                  </a:lnTo>
                  <a:lnTo>
                    <a:pt x="42" y="21"/>
                  </a:lnTo>
                  <a:lnTo>
                    <a:pt x="42" y="21"/>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5" name="Freeform 387"/>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6" name="Freeform 388"/>
            <p:cNvSpPr>
              <a:spLocks noChangeArrowheads="1"/>
            </p:cNvSpPr>
            <p:nvPr/>
          </p:nvSpPr>
          <p:spPr bwMode="auto">
            <a:xfrm>
              <a:off x="8067676" y="2597150"/>
              <a:ext cx="36513" cy="19050"/>
            </a:xfrm>
            <a:custGeom>
              <a:avLst/>
              <a:gdLst>
                <a:gd name="T0" fmla="*/ 30 w 100"/>
                <a:gd name="T1" fmla="*/ 0 h 55"/>
                <a:gd name="T2" fmla="*/ 0 w 100"/>
                <a:gd name="T3" fmla="*/ 12 h 55"/>
                <a:gd name="T4" fmla="*/ 0 w 100"/>
                <a:gd name="T5" fmla="*/ 12 h 55"/>
                <a:gd name="T6" fmla="*/ 30 w 100"/>
                <a:gd name="T7" fmla="*/ 36 h 55"/>
                <a:gd name="T8" fmla="*/ 63 w 100"/>
                <a:gd name="T9" fmla="*/ 54 h 55"/>
                <a:gd name="T10" fmla="*/ 99 w 100"/>
                <a:gd name="T11" fmla="*/ 39 h 55"/>
                <a:gd name="T12" fmla="*/ 99 w 100"/>
                <a:gd name="T13" fmla="*/ 39 h 55"/>
                <a:gd name="T14" fmla="*/ 81 w 100"/>
                <a:gd name="T15" fmla="*/ 30 h 55"/>
                <a:gd name="T16" fmla="*/ 63 w 100"/>
                <a:gd name="T17" fmla="*/ 21 h 55"/>
                <a:gd name="T18" fmla="*/ 45 w 100"/>
                <a:gd name="T19" fmla="*/ 12 h 55"/>
                <a:gd name="T20" fmla="*/ 30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0" y="0"/>
                  </a:moveTo>
                  <a:lnTo>
                    <a:pt x="0" y="12"/>
                  </a:lnTo>
                  <a:lnTo>
                    <a:pt x="0" y="12"/>
                  </a:lnTo>
                  <a:lnTo>
                    <a:pt x="30" y="36"/>
                  </a:lnTo>
                  <a:lnTo>
                    <a:pt x="63" y="54"/>
                  </a:lnTo>
                  <a:lnTo>
                    <a:pt x="99" y="39"/>
                  </a:lnTo>
                  <a:lnTo>
                    <a:pt x="99" y="39"/>
                  </a:lnTo>
                  <a:lnTo>
                    <a:pt x="81" y="30"/>
                  </a:lnTo>
                  <a:lnTo>
                    <a:pt x="63" y="21"/>
                  </a:lnTo>
                  <a:lnTo>
                    <a:pt x="45" y="12"/>
                  </a:lnTo>
                  <a:lnTo>
                    <a:pt x="3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7" name="Freeform 389"/>
            <p:cNvSpPr>
              <a:spLocks noChangeArrowheads="1"/>
            </p:cNvSpPr>
            <p:nvPr/>
          </p:nvSpPr>
          <p:spPr bwMode="auto">
            <a:xfrm>
              <a:off x="8042276" y="2547938"/>
              <a:ext cx="160338" cy="30162"/>
            </a:xfrm>
            <a:custGeom>
              <a:avLst/>
              <a:gdLst>
                <a:gd name="T0" fmla="*/ 416 w 447"/>
                <a:gd name="T1" fmla="*/ 75 h 82"/>
                <a:gd name="T2" fmla="*/ 416 w 447"/>
                <a:gd name="T3" fmla="*/ 75 h 82"/>
                <a:gd name="T4" fmla="*/ 416 w 447"/>
                <a:gd name="T5" fmla="*/ 78 h 82"/>
                <a:gd name="T6" fmla="*/ 443 w 447"/>
                <a:gd name="T7" fmla="*/ 81 h 82"/>
                <a:gd name="T8" fmla="*/ 443 w 447"/>
                <a:gd name="T9" fmla="*/ 81 h 82"/>
                <a:gd name="T10" fmla="*/ 446 w 447"/>
                <a:gd name="T11" fmla="*/ 78 h 82"/>
                <a:gd name="T12" fmla="*/ 416 w 447"/>
                <a:gd name="T13" fmla="*/ 75 h 82"/>
                <a:gd name="T14" fmla="*/ 0 w 447"/>
                <a:gd name="T15" fmla="*/ 0 h 82"/>
                <a:gd name="T16" fmla="*/ 0 w 447"/>
                <a:gd name="T17" fmla="*/ 0 h 82"/>
                <a:gd name="T18" fmla="*/ 0 w 447"/>
                <a:gd name="T19" fmla="*/ 6 h 82"/>
                <a:gd name="T20" fmla="*/ 29 w 447"/>
                <a:gd name="T21" fmla="*/ 9 h 82"/>
                <a:gd name="T22" fmla="*/ 29 w 447"/>
                <a:gd name="T23" fmla="*/ 9 h 82"/>
                <a:gd name="T24" fmla="*/ 29 w 447"/>
                <a:gd name="T25" fmla="*/ 6 h 82"/>
                <a:gd name="T26" fmla="*/ 0 w 447"/>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 h="82">
                  <a:moveTo>
                    <a:pt x="416" y="75"/>
                  </a:moveTo>
                  <a:lnTo>
                    <a:pt x="416" y="75"/>
                  </a:lnTo>
                  <a:lnTo>
                    <a:pt x="416" y="78"/>
                  </a:lnTo>
                  <a:lnTo>
                    <a:pt x="443" y="81"/>
                  </a:lnTo>
                  <a:lnTo>
                    <a:pt x="443" y="81"/>
                  </a:lnTo>
                  <a:lnTo>
                    <a:pt x="446" y="78"/>
                  </a:lnTo>
                  <a:lnTo>
                    <a:pt x="416" y="75"/>
                  </a:lnTo>
                  <a:close/>
                  <a:moveTo>
                    <a:pt x="0" y="0"/>
                  </a:moveTo>
                  <a:lnTo>
                    <a:pt x="0" y="0"/>
                  </a:lnTo>
                  <a:lnTo>
                    <a:pt x="0" y="6"/>
                  </a:lnTo>
                  <a:lnTo>
                    <a:pt x="29" y="9"/>
                  </a:lnTo>
                  <a:lnTo>
                    <a:pt x="29" y="9"/>
                  </a:lnTo>
                  <a:lnTo>
                    <a:pt x="29" y="6"/>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8" name="Freeform 390"/>
            <p:cNvSpPr>
              <a:spLocks noChangeArrowheads="1"/>
            </p:cNvSpPr>
            <p:nvPr/>
          </p:nvSpPr>
          <p:spPr bwMode="auto">
            <a:xfrm>
              <a:off x="8191501" y="2574925"/>
              <a:ext cx="11113" cy="3175"/>
            </a:xfrm>
            <a:custGeom>
              <a:avLst/>
              <a:gdLst>
                <a:gd name="T0" fmla="*/ 0 w 31"/>
                <a:gd name="T1" fmla="*/ 0 h 7"/>
                <a:gd name="T2" fmla="*/ 0 w 31"/>
                <a:gd name="T3" fmla="*/ 0 h 7"/>
                <a:gd name="T4" fmla="*/ 0 w 31"/>
                <a:gd name="T5" fmla="*/ 3 h 7"/>
                <a:gd name="T6" fmla="*/ 27 w 31"/>
                <a:gd name="T7" fmla="*/ 6 h 7"/>
                <a:gd name="T8" fmla="*/ 27 w 31"/>
                <a:gd name="T9" fmla="*/ 6 h 7"/>
                <a:gd name="T10" fmla="*/ 30 w 31"/>
                <a:gd name="T11" fmla="*/ 3 h 7"/>
                <a:gd name="T12" fmla="*/ 0 w 3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1" h="7">
                  <a:moveTo>
                    <a:pt x="0" y="0"/>
                  </a:moveTo>
                  <a:lnTo>
                    <a:pt x="0" y="0"/>
                  </a:lnTo>
                  <a:lnTo>
                    <a:pt x="0" y="3"/>
                  </a:lnTo>
                  <a:lnTo>
                    <a:pt x="27" y="6"/>
                  </a:lnTo>
                  <a:lnTo>
                    <a:pt x="27" y="6"/>
                  </a:lnTo>
                  <a:lnTo>
                    <a:pt x="30"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9" name="Freeform 391"/>
            <p:cNvSpPr>
              <a:spLocks noChangeArrowheads="1"/>
            </p:cNvSpPr>
            <p:nvPr/>
          </p:nvSpPr>
          <p:spPr bwMode="auto">
            <a:xfrm>
              <a:off x="8042276" y="2547938"/>
              <a:ext cx="11113" cy="3175"/>
            </a:xfrm>
            <a:custGeom>
              <a:avLst/>
              <a:gdLst>
                <a:gd name="T0" fmla="*/ 0 w 30"/>
                <a:gd name="T1" fmla="*/ 0 h 10"/>
                <a:gd name="T2" fmla="*/ 0 w 30"/>
                <a:gd name="T3" fmla="*/ 0 h 10"/>
                <a:gd name="T4" fmla="*/ 0 w 30"/>
                <a:gd name="T5" fmla="*/ 6 h 10"/>
                <a:gd name="T6" fmla="*/ 29 w 30"/>
                <a:gd name="T7" fmla="*/ 9 h 10"/>
                <a:gd name="T8" fmla="*/ 29 w 30"/>
                <a:gd name="T9" fmla="*/ 9 h 10"/>
                <a:gd name="T10" fmla="*/ 29 w 30"/>
                <a:gd name="T11" fmla="*/ 6 h 10"/>
                <a:gd name="T12" fmla="*/ 0 w 3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0" y="0"/>
                  </a:moveTo>
                  <a:lnTo>
                    <a:pt x="0" y="0"/>
                  </a:lnTo>
                  <a:lnTo>
                    <a:pt x="0" y="6"/>
                  </a:lnTo>
                  <a:lnTo>
                    <a:pt x="29" y="9"/>
                  </a:lnTo>
                  <a:lnTo>
                    <a:pt x="29" y="9"/>
                  </a:lnTo>
                  <a:lnTo>
                    <a:pt x="29"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0" name="Freeform 392"/>
            <p:cNvSpPr>
              <a:spLocks noChangeArrowheads="1"/>
            </p:cNvSpPr>
            <p:nvPr/>
          </p:nvSpPr>
          <p:spPr bwMode="auto">
            <a:xfrm>
              <a:off x="6775449" y="3278188"/>
              <a:ext cx="169863" cy="168275"/>
            </a:xfrm>
            <a:custGeom>
              <a:avLst/>
              <a:gdLst>
                <a:gd name="T0" fmla="*/ 5 w 471"/>
                <a:gd name="T1" fmla="*/ 285 h 469"/>
                <a:gd name="T2" fmla="*/ 59 w 471"/>
                <a:gd name="T3" fmla="*/ 390 h 469"/>
                <a:gd name="T4" fmla="*/ 155 w 471"/>
                <a:gd name="T5" fmla="*/ 453 h 469"/>
                <a:gd name="T6" fmla="*/ 233 w 471"/>
                <a:gd name="T7" fmla="*/ 468 h 469"/>
                <a:gd name="T8" fmla="*/ 236 w 471"/>
                <a:gd name="T9" fmla="*/ 468 h 469"/>
                <a:gd name="T10" fmla="*/ 293 w 471"/>
                <a:gd name="T11" fmla="*/ 462 h 469"/>
                <a:gd name="T12" fmla="*/ 356 w 471"/>
                <a:gd name="T13" fmla="*/ 402 h 469"/>
                <a:gd name="T14" fmla="*/ 299 w 471"/>
                <a:gd name="T15" fmla="*/ 432 h 469"/>
                <a:gd name="T16" fmla="*/ 233 w 471"/>
                <a:gd name="T17" fmla="*/ 441 h 469"/>
                <a:gd name="T18" fmla="*/ 197 w 471"/>
                <a:gd name="T19" fmla="*/ 438 h 469"/>
                <a:gd name="T20" fmla="*/ 104 w 471"/>
                <a:gd name="T21" fmla="*/ 396 h 469"/>
                <a:gd name="T22" fmla="*/ 44 w 471"/>
                <a:gd name="T23" fmla="*/ 315 h 469"/>
                <a:gd name="T24" fmla="*/ 437 w 471"/>
                <a:gd name="T25" fmla="*/ 279 h 469"/>
                <a:gd name="T26" fmla="*/ 389 w 471"/>
                <a:gd name="T27" fmla="*/ 372 h 469"/>
                <a:gd name="T28" fmla="*/ 350 w 471"/>
                <a:gd name="T29" fmla="*/ 438 h 469"/>
                <a:gd name="T30" fmla="*/ 407 w 471"/>
                <a:gd name="T31" fmla="*/ 393 h 469"/>
                <a:gd name="T32" fmla="*/ 446 w 471"/>
                <a:gd name="T33" fmla="*/ 333 h 469"/>
                <a:gd name="T34" fmla="*/ 437 w 471"/>
                <a:gd name="T35" fmla="*/ 279 h 469"/>
                <a:gd name="T36" fmla="*/ 470 w 471"/>
                <a:gd name="T37" fmla="*/ 222 h 469"/>
                <a:gd name="T38" fmla="*/ 8 w 471"/>
                <a:gd name="T39" fmla="*/ 171 h 469"/>
                <a:gd name="T40" fmla="*/ 0 w 471"/>
                <a:gd name="T41" fmla="*/ 234 h 469"/>
                <a:gd name="T42" fmla="*/ 0 w 471"/>
                <a:gd name="T43" fmla="*/ 234 h 469"/>
                <a:gd name="T44" fmla="*/ 33 w 471"/>
                <a:gd name="T45" fmla="*/ 276 h 469"/>
                <a:gd name="T46" fmla="*/ 26 w 471"/>
                <a:gd name="T47" fmla="*/ 234 h 469"/>
                <a:gd name="T48" fmla="*/ 26 w 471"/>
                <a:gd name="T49" fmla="*/ 234 h 469"/>
                <a:gd name="T50" fmla="*/ 30 w 471"/>
                <a:gd name="T51" fmla="*/ 204 h 469"/>
                <a:gd name="T52" fmla="*/ 458 w 471"/>
                <a:gd name="T53" fmla="*/ 162 h 469"/>
                <a:gd name="T54" fmla="*/ 440 w 471"/>
                <a:gd name="T55" fmla="*/ 216 h 469"/>
                <a:gd name="T56" fmla="*/ 467 w 471"/>
                <a:gd name="T57" fmla="*/ 213 h 469"/>
                <a:gd name="T58" fmla="*/ 368 w 471"/>
                <a:gd name="T59" fmla="*/ 39 h 469"/>
                <a:gd name="T60" fmla="*/ 398 w 471"/>
                <a:gd name="T61" fmla="*/ 108 h 469"/>
                <a:gd name="T62" fmla="*/ 437 w 471"/>
                <a:gd name="T63" fmla="*/ 186 h 469"/>
                <a:gd name="T64" fmla="*/ 443 w 471"/>
                <a:gd name="T65" fmla="*/ 123 h 469"/>
                <a:gd name="T66" fmla="*/ 368 w 471"/>
                <a:gd name="T67" fmla="*/ 39 h 469"/>
                <a:gd name="T68" fmla="*/ 152 w 471"/>
                <a:gd name="T69" fmla="*/ 13 h 469"/>
                <a:gd name="T70" fmla="*/ 92 w 471"/>
                <a:gd name="T71" fmla="*/ 46 h 469"/>
                <a:gd name="T72" fmla="*/ 48 w 471"/>
                <a:gd name="T73" fmla="*/ 93 h 469"/>
                <a:gd name="T74" fmla="*/ 62 w 471"/>
                <a:gd name="T75" fmla="*/ 120 h 469"/>
                <a:gd name="T76" fmla="*/ 104 w 471"/>
                <a:gd name="T77" fmla="*/ 72 h 469"/>
                <a:gd name="T78" fmla="*/ 158 w 471"/>
                <a:gd name="T79" fmla="*/ 39 h 469"/>
                <a:gd name="T80" fmla="*/ 176 w 471"/>
                <a:gd name="T81" fmla="*/ 6 h 469"/>
                <a:gd name="T82" fmla="*/ 233 w 471"/>
                <a:gd name="T83" fmla="*/ 0 h 469"/>
                <a:gd name="T84" fmla="*/ 179 w 471"/>
                <a:gd name="T85" fmla="*/ 6 h 469"/>
                <a:gd name="T86" fmla="*/ 233 w 471"/>
                <a:gd name="T87" fmla="*/ 28 h 469"/>
                <a:gd name="T88" fmla="*/ 233 w 471"/>
                <a:gd name="T89" fmla="*/ 28 h 469"/>
                <a:gd name="T90" fmla="*/ 275 w 471"/>
                <a:gd name="T91" fmla="*/ 31 h 469"/>
                <a:gd name="T92" fmla="*/ 344 w 471"/>
                <a:gd name="T93" fmla="*/ 57 h 469"/>
                <a:gd name="T94" fmla="*/ 362 w 471"/>
                <a:gd name="T95" fmla="*/ 36 h 469"/>
                <a:gd name="T96" fmla="*/ 269 w 471"/>
                <a:gd name="T9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469">
                  <a:moveTo>
                    <a:pt x="33" y="282"/>
                  </a:moveTo>
                  <a:lnTo>
                    <a:pt x="5" y="285"/>
                  </a:lnTo>
                  <a:lnTo>
                    <a:pt x="5" y="285"/>
                  </a:lnTo>
                  <a:lnTo>
                    <a:pt x="18" y="324"/>
                  </a:lnTo>
                  <a:lnTo>
                    <a:pt x="35" y="357"/>
                  </a:lnTo>
                  <a:lnTo>
                    <a:pt x="59" y="390"/>
                  </a:lnTo>
                  <a:lnTo>
                    <a:pt x="86" y="417"/>
                  </a:lnTo>
                  <a:lnTo>
                    <a:pt x="119" y="438"/>
                  </a:lnTo>
                  <a:lnTo>
                    <a:pt x="155" y="453"/>
                  </a:lnTo>
                  <a:lnTo>
                    <a:pt x="194" y="465"/>
                  </a:lnTo>
                  <a:lnTo>
                    <a:pt x="212" y="468"/>
                  </a:lnTo>
                  <a:lnTo>
                    <a:pt x="233" y="468"/>
                  </a:lnTo>
                  <a:lnTo>
                    <a:pt x="236" y="468"/>
                  </a:lnTo>
                  <a:lnTo>
                    <a:pt x="236" y="468"/>
                  </a:lnTo>
                  <a:lnTo>
                    <a:pt x="236" y="468"/>
                  </a:lnTo>
                  <a:lnTo>
                    <a:pt x="236" y="468"/>
                  </a:lnTo>
                  <a:lnTo>
                    <a:pt x="263" y="465"/>
                  </a:lnTo>
                  <a:lnTo>
                    <a:pt x="293" y="462"/>
                  </a:lnTo>
                  <a:lnTo>
                    <a:pt x="320" y="453"/>
                  </a:lnTo>
                  <a:lnTo>
                    <a:pt x="344" y="441"/>
                  </a:lnTo>
                  <a:lnTo>
                    <a:pt x="356" y="402"/>
                  </a:lnTo>
                  <a:lnTo>
                    <a:pt x="356" y="402"/>
                  </a:lnTo>
                  <a:lnTo>
                    <a:pt x="329" y="417"/>
                  </a:lnTo>
                  <a:lnTo>
                    <a:pt x="299" y="432"/>
                  </a:lnTo>
                  <a:lnTo>
                    <a:pt x="269" y="438"/>
                  </a:lnTo>
                  <a:lnTo>
                    <a:pt x="236" y="441"/>
                  </a:lnTo>
                  <a:lnTo>
                    <a:pt x="233" y="441"/>
                  </a:lnTo>
                  <a:lnTo>
                    <a:pt x="233" y="441"/>
                  </a:lnTo>
                  <a:lnTo>
                    <a:pt x="233" y="441"/>
                  </a:lnTo>
                  <a:lnTo>
                    <a:pt x="197" y="438"/>
                  </a:lnTo>
                  <a:lnTo>
                    <a:pt x="164" y="429"/>
                  </a:lnTo>
                  <a:lnTo>
                    <a:pt x="135" y="414"/>
                  </a:lnTo>
                  <a:lnTo>
                    <a:pt x="104" y="396"/>
                  </a:lnTo>
                  <a:lnTo>
                    <a:pt x="80" y="372"/>
                  </a:lnTo>
                  <a:lnTo>
                    <a:pt x="59" y="345"/>
                  </a:lnTo>
                  <a:lnTo>
                    <a:pt x="44" y="315"/>
                  </a:lnTo>
                  <a:lnTo>
                    <a:pt x="33" y="282"/>
                  </a:lnTo>
                  <a:close/>
                  <a:moveTo>
                    <a:pt x="437" y="279"/>
                  </a:moveTo>
                  <a:lnTo>
                    <a:pt x="437" y="279"/>
                  </a:lnTo>
                  <a:lnTo>
                    <a:pt x="425" y="312"/>
                  </a:lnTo>
                  <a:lnTo>
                    <a:pt x="410" y="345"/>
                  </a:lnTo>
                  <a:lnTo>
                    <a:pt x="389" y="372"/>
                  </a:lnTo>
                  <a:lnTo>
                    <a:pt x="362" y="396"/>
                  </a:lnTo>
                  <a:lnTo>
                    <a:pt x="350" y="438"/>
                  </a:lnTo>
                  <a:lnTo>
                    <a:pt x="350" y="438"/>
                  </a:lnTo>
                  <a:lnTo>
                    <a:pt x="371" y="426"/>
                  </a:lnTo>
                  <a:lnTo>
                    <a:pt x="389" y="411"/>
                  </a:lnTo>
                  <a:lnTo>
                    <a:pt x="407" y="393"/>
                  </a:lnTo>
                  <a:lnTo>
                    <a:pt x="422" y="375"/>
                  </a:lnTo>
                  <a:lnTo>
                    <a:pt x="437" y="354"/>
                  </a:lnTo>
                  <a:lnTo>
                    <a:pt x="446" y="333"/>
                  </a:lnTo>
                  <a:lnTo>
                    <a:pt x="455" y="309"/>
                  </a:lnTo>
                  <a:lnTo>
                    <a:pt x="464" y="285"/>
                  </a:lnTo>
                  <a:lnTo>
                    <a:pt x="437" y="279"/>
                  </a:lnTo>
                  <a:close/>
                  <a:moveTo>
                    <a:pt x="470" y="219"/>
                  </a:moveTo>
                  <a:lnTo>
                    <a:pt x="455" y="219"/>
                  </a:lnTo>
                  <a:lnTo>
                    <a:pt x="470" y="222"/>
                  </a:lnTo>
                  <a:lnTo>
                    <a:pt x="470" y="222"/>
                  </a:lnTo>
                  <a:lnTo>
                    <a:pt x="470" y="219"/>
                  </a:lnTo>
                  <a:close/>
                  <a:moveTo>
                    <a:pt x="8" y="171"/>
                  </a:moveTo>
                  <a:lnTo>
                    <a:pt x="8" y="171"/>
                  </a:lnTo>
                  <a:lnTo>
                    <a:pt x="2" y="201"/>
                  </a:lnTo>
                  <a:lnTo>
                    <a:pt x="0" y="234"/>
                  </a:lnTo>
                  <a:lnTo>
                    <a:pt x="0" y="234"/>
                  </a:lnTo>
                  <a:lnTo>
                    <a:pt x="0" y="234"/>
                  </a:lnTo>
                  <a:lnTo>
                    <a:pt x="0" y="234"/>
                  </a:lnTo>
                  <a:lnTo>
                    <a:pt x="2" y="258"/>
                  </a:lnTo>
                  <a:lnTo>
                    <a:pt x="5" y="282"/>
                  </a:lnTo>
                  <a:lnTo>
                    <a:pt x="33" y="276"/>
                  </a:lnTo>
                  <a:lnTo>
                    <a:pt x="33" y="276"/>
                  </a:lnTo>
                  <a:lnTo>
                    <a:pt x="30" y="255"/>
                  </a:lnTo>
                  <a:lnTo>
                    <a:pt x="26" y="234"/>
                  </a:lnTo>
                  <a:lnTo>
                    <a:pt x="26" y="234"/>
                  </a:lnTo>
                  <a:lnTo>
                    <a:pt x="26" y="234"/>
                  </a:lnTo>
                  <a:lnTo>
                    <a:pt x="26" y="234"/>
                  </a:lnTo>
                  <a:lnTo>
                    <a:pt x="26" y="234"/>
                  </a:lnTo>
                  <a:lnTo>
                    <a:pt x="26" y="234"/>
                  </a:lnTo>
                  <a:lnTo>
                    <a:pt x="30" y="204"/>
                  </a:lnTo>
                  <a:lnTo>
                    <a:pt x="35" y="177"/>
                  </a:lnTo>
                  <a:lnTo>
                    <a:pt x="8" y="171"/>
                  </a:lnTo>
                  <a:close/>
                  <a:moveTo>
                    <a:pt x="458" y="162"/>
                  </a:moveTo>
                  <a:lnTo>
                    <a:pt x="437" y="192"/>
                  </a:lnTo>
                  <a:lnTo>
                    <a:pt x="437" y="192"/>
                  </a:lnTo>
                  <a:lnTo>
                    <a:pt x="440" y="216"/>
                  </a:lnTo>
                  <a:lnTo>
                    <a:pt x="443" y="216"/>
                  </a:lnTo>
                  <a:lnTo>
                    <a:pt x="467" y="213"/>
                  </a:lnTo>
                  <a:lnTo>
                    <a:pt x="467" y="213"/>
                  </a:lnTo>
                  <a:lnTo>
                    <a:pt x="464" y="189"/>
                  </a:lnTo>
                  <a:lnTo>
                    <a:pt x="458" y="162"/>
                  </a:lnTo>
                  <a:close/>
                  <a:moveTo>
                    <a:pt x="368" y="39"/>
                  </a:moveTo>
                  <a:lnTo>
                    <a:pt x="380" y="84"/>
                  </a:lnTo>
                  <a:lnTo>
                    <a:pt x="380" y="84"/>
                  </a:lnTo>
                  <a:lnTo>
                    <a:pt x="398" y="108"/>
                  </a:lnTo>
                  <a:lnTo>
                    <a:pt x="416" y="133"/>
                  </a:lnTo>
                  <a:lnTo>
                    <a:pt x="428" y="159"/>
                  </a:lnTo>
                  <a:lnTo>
                    <a:pt x="437" y="186"/>
                  </a:lnTo>
                  <a:lnTo>
                    <a:pt x="458" y="159"/>
                  </a:lnTo>
                  <a:lnTo>
                    <a:pt x="458" y="159"/>
                  </a:lnTo>
                  <a:lnTo>
                    <a:pt x="443" y="123"/>
                  </a:lnTo>
                  <a:lnTo>
                    <a:pt x="422" y="90"/>
                  </a:lnTo>
                  <a:lnTo>
                    <a:pt x="395" y="64"/>
                  </a:lnTo>
                  <a:lnTo>
                    <a:pt x="368" y="39"/>
                  </a:lnTo>
                  <a:close/>
                  <a:moveTo>
                    <a:pt x="176" y="6"/>
                  </a:moveTo>
                  <a:lnTo>
                    <a:pt x="176" y="6"/>
                  </a:lnTo>
                  <a:lnTo>
                    <a:pt x="152" y="13"/>
                  </a:lnTo>
                  <a:lnTo>
                    <a:pt x="131" y="21"/>
                  </a:lnTo>
                  <a:lnTo>
                    <a:pt x="113" y="34"/>
                  </a:lnTo>
                  <a:lnTo>
                    <a:pt x="92" y="46"/>
                  </a:lnTo>
                  <a:lnTo>
                    <a:pt x="77" y="61"/>
                  </a:lnTo>
                  <a:lnTo>
                    <a:pt x="59" y="75"/>
                  </a:lnTo>
                  <a:lnTo>
                    <a:pt x="48" y="93"/>
                  </a:lnTo>
                  <a:lnTo>
                    <a:pt x="33" y="111"/>
                  </a:lnTo>
                  <a:lnTo>
                    <a:pt x="62" y="120"/>
                  </a:lnTo>
                  <a:lnTo>
                    <a:pt x="62" y="120"/>
                  </a:lnTo>
                  <a:lnTo>
                    <a:pt x="74" y="102"/>
                  </a:lnTo>
                  <a:lnTo>
                    <a:pt x="89" y="87"/>
                  </a:lnTo>
                  <a:lnTo>
                    <a:pt x="104" y="72"/>
                  </a:lnTo>
                  <a:lnTo>
                    <a:pt x="119" y="61"/>
                  </a:lnTo>
                  <a:lnTo>
                    <a:pt x="137" y="49"/>
                  </a:lnTo>
                  <a:lnTo>
                    <a:pt x="158" y="39"/>
                  </a:lnTo>
                  <a:lnTo>
                    <a:pt x="179" y="34"/>
                  </a:lnTo>
                  <a:lnTo>
                    <a:pt x="200" y="31"/>
                  </a:lnTo>
                  <a:lnTo>
                    <a:pt x="176" y="6"/>
                  </a:lnTo>
                  <a:close/>
                  <a:moveTo>
                    <a:pt x="233" y="0"/>
                  </a:moveTo>
                  <a:lnTo>
                    <a:pt x="233" y="0"/>
                  </a:lnTo>
                  <a:lnTo>
                    <a:pt x="233" y="0"/>
                  </a:lnTo>
                  <a:lnTo>
                    <a:pt x="233" y="0"/>
                  </a:lnTo>
                  <a:lnTo>
                    <a:pt x="206" y="0"/>
                  </a:lnTo>
                  <a:lnTo>
                    <a:pt x="179" y="6"/>
                  </a:lnTo>
                  <a:lnTo>
                    <a:pt x="206" y="28"/>
                  </a:lnTo>
                  <a:lnTo>
                    <a:pt x="206" y="28"/>
                  </a:lnTo>
                  <a:lnTo>
                    <a:pt x="233" y="28"/>
                  </a:lnTo>
                  <a:lnTo>
                    <a:pt x="233" y="28"/>
                  </a:lnTo>
                  <a:lnTo>
                    <a:pt x="233" y="28"/>
                  </a:lnTo>
                  <a:lnTo>
                    <a:pt x="233" y="28"/>
                  </a:lnTo>
                  <a:lnTo>
                    <a:pt x="233" y="28"/>
                  </a:lnTo>
                  <a:lnTo>
                    <a:pt x="254" y="28"/>
                  </a:lnTo>
                  <a:lnTo>
                    <a:pt x="275" y="31"/>
                  </a:lnTo>
                  <a:lnTo>
                    <a:pt x="293" y="34"/>
                  </a:lnTo>
                  <a:lnTo>
                    <a:pt x="311" y="39"/>
                  </a:lnTo>
                  <a:lnTo>
                    <a:pt x="344" y="57"/>
                  </a:lnTo>
                  <a:lnTo>
                    <a:pt x="374" y="82"/>
                  </a:lnTo>
                  <a:lnTo>
                    <a:pt x="362" y="36"/>
                  </a:lnTo>
                  <a:lnTo>
                    <a:pt x="362" y="36"/>
                  </a:lnTo>
                  <a:lnTo>
                    <a:pt x="332" y="21"/>
                  </a:lnTo>
                  <a:lnTo>
                    <a:pt x="302" y="10"/>
                  </a:lnTo>
                  <a:lnTo>
                    <a:pt x="269" y="0"/>
                  </a:lnTo>
                  <a:lnTo>
                    <a:pt x="23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1" name="Freeform 393"/>
            <p:cNvSpPr>
              <a:spLocks noChangeArrowheads="1"/>
            </p:cNvSpPr>
            <p:nvPr/>
          </p:nvSpPr>
          <p:spPr bwMode="auto">
            <a:xfrm>
              <a:off x="6777037" y="3378200"/>
              <a:ext cx="127000" cy="66675"/>
            </a:xfrm>
            <a:custGeom>
              <a:avLst/>
              <a:gdLst>
                <a:gd name="T0" fmla="*/ 28 w 352"/>
                <a:gd name="T1" fmla="*/ 0 h 187"/>
                <a:gd name="T2" fmla="*/ 0 w 352"/>
                <a:gd name="T3" fmla="*/ 3 h 187"/>
                <a:gd name="T4" fmla="*/ 0 w 352"/>
                <a:gd name="T5" fmla="*/ 3 h 187"/>
                <a:gd name="T6" fmla="*/ 13 w 352"/>
                <a:gd name="T7" fmla="*/ 42 h 187"/>
                <a:gd name="T8" fmla="*/ 30 w 352"/>
                <a:gd name="T9" fmla="*/ 75 h 187"/>
                <a:gd name="T10" fmla="*/ 54 w 352"/>
                <a:gd name="T11" fmla="*/ 108 h 187"/>
                <a:gd name="T12" fmla="*/ 81 w 352"/>
                <a:gd name="T13" fmla="*/ 135 h 187"/>
                <a:gd name="T14" fmla="*/ 114 w 352"/>
                <a:gd name="T15" fmla="*/ 156 h 187"/>
                <a:gd name="T16" fmla="*/ 150 w 352"/>
                <a:gd name="T17" fmla="*/ 171 h 187"/>
                <a:gd name="T18" fmla="*/ 189 w 352"/>
                <a:gd name="T19" fmla="*/ 183 h 187"/>
                <a:gd name="T20" fmla="*/ 207 w 352"/>
                <a:gd name="T21" fmla="*/ 186 h 187"/>
                <a:gd name="T22" fmla="*/ 228 w 352"/>
                <a:gd name="T23" fmla="*/ 186 h 187"/>
                <a:gd name="T24" fmla="*/ 231 w 352"/>
                <a:gd name="T25" fmla="*/ 186 h 187"/>
                <a:gd name="T26" fmla="*/ 231 w 352"/>
                <a:gd name="T27" fmla="*/ 186 h 187"/>
                <a:gd name="T28" fmla="*/ 231 w 352"/>
                <a:gd name="T29" fmla="*/ 186 h 187"/>
                <a:gd name="T30" fmla="*/ 231 w 352"/>
                <a:gd name="T31" fmla="*/ 186 h 187"/>
                <a:gd name="T32" fmla="*/ 258 w 352"/>
                <a:gd name="T33" fmla="*/ 183 h 187"/>
                <a:gd name="T34" fmla="*/ 288 w 352"/>
                <a:gd name="T35" fmla="*/ 180 h 187"/>
                <a:gd name="T36" fmla="*/ 315 w 352"/>
                <a:gd name="T37" fmla="*/ 171 h 187"/>
                <a:gd name="T38" fmla="*/ 339 w 352"/>
                <a:gd name="T39" fmla="*/ 159 h 187"/>
                <a:gd name="T40" fmla="*/ 351 w 352"/>
                <a:gd name="T41" fmla="*/ 120 h 187"/>
                <a:gd name="T42" fmla="*/ 351 w 352"/>
                <a:gd name="T43" fmla="*/ 120 h 187"/>
                <a:gd name="T44" fmla="*/ 324 w 352"/>
                <a:gd name="T45" fmla="*/ 135 h 187"/>
                <a:gd name="T46" fmla="*/ 294 w 352"/>
                <a:gd name="T47" fmla="*/ 150 h 187"/>
                <a:gd name="T48" fmla="*/ 264 w 352"/>
                <a:gd name="T49" fmla="*/ 156 h 187"/>
                <a:gd name="T50" fmla="*/ 231 w 352"/>
                <a:gd name="T51" fmla="*/ 159 h 187"/>
                <a:gd name="T52" fmla="*/ 228 w 352"/>
                <a:gd name="T53" fmla="*/ 159 h 187"/>
                <a:gd name="T54" fmla="*/ 228 w 352"/>
                <a:gd name="T55" fmla="*/ 159 h 187"/>
                <a:gd name="T56" fmla="*/ 228 w 352"/>
                <a:gd name="T57" fmla="*/ 159 h 187"/>
                <a:gd name="T58" fmla="*/ 192 w 352"/>
                <a:gd name="T59" fmla="*/ 156 h 187"/>
                <a:gd name="T60" fmla="*/ 159 w 352"/>
                <a:gd name="T61" fmla="*/ 147 h 187"/>
                <a:gd name="T62" fmla="*/ 130 w 352"/>
                <a:gd name="T63" fmla="*/ 132 h 187"/>
                <a:gd name="T64" fmla="*/ 99 w 352"/>
                <a:gd name="T65" fmla="*/ 114 h 187"/>
                <a:gd name="T66" fmla="*/ 75 w 352"/>
                <a:gd name="T67" fmla="*/ 90 h 187"/>
                <a:gd name="T68" fmla="*/ 54 w 352"/>
                <a:gd name="T69" fmla="*/ 63 h 187"/>
                <a:gd name="T70" fmla="*/ 39 w 352"/>
                <a:gd name="T71" fmla="*/ 33 h 187"/>
                <a:gd name="T72" fmla="*/ 28 w 352"/>
                <a:gd name="T7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87">
                  <a:moveTo>
                    <a:pt x="28" y="0"/>
                  </a:moveTo>
                  <a:lnTo>
                    <a:pt x="0" y="3"/>
                  </a:lnTo>
                  <a:lnTo>
                    <a:pt x="0" y="3"/>
                  </a:lnTo>
                  <a:lnTo>
                    <a:pt x="13" y="42"/>
                  </a:lnTo>
                  <a:lnTo>
                    <a:pt x="30" y="75"/>
                  </a:lnTo>
                  <a:lnTo>
                    <a:pt x="54" y="108"/>
                  </a:lnTo>
                  <a:lnTo>
                    <a:pt x="81" y="135"/>
                  </a:lnTo>
                  <a:lnTo>
                    <a:pt x="114" y="156"/>
                  </a:lnTo>
                  <a:lnTo>
                    <a:pt x="150" y="171"/>
                  </a:lnTo>
                  <a:lnTo>
                    <a:pt x="189" y="183"/>
                  </a:lnTo>
                  <a:lnTo>
                    <a:pt x="207" y="186"/>
                  </a:lnTo>
                  <a:lnTo>
                    <a:pt x="228" y="186"/>
                  </a:lnTo>
                  <a:lnTo>
                    <a:pt x="231" y="186"/>
                  </a:lnTo>
                  <a:lnTo>
                    <a:pt x="231" y="186"/>
                  </a:lnTo>
                  <a:lnTo>
                    <a:pt x="231" y="186"/>
                  </a:lnTo>
                  <a:lnTo>
                    <a:pt x="231" y="186"/>
                  </a:lnTo>
                  <a:lnTo>
                    <a:pt x="258" y="183"/>
                  </a:lnTo>
                  <a:lnTo>
                    <a:pt x="288" y="180"/>
                  </a:lnTo>
                  <a:lnTo>
                    <a:pt x="315" y="171"/>
                  </a:lnTo>
                  <a:lnTo>
                    <a:pt x="339" y="159"/>
                  </a:lnTo>
                  <a:lnTo>
                    <a:pt x="351" y="120"/>
                  </a:lnTo>
                  <a:lnTo>
                    <a:pt x="351" y="120"/>
                  </a:lnTo>
                  <a:lnTo>
                    <a:pt x="324" y="135"/>
                  </a:lnTo>
                  <a:lnTo>
                    <a:pt x="294" y="150"/>
                  </a:lnTo>
                  <a:lnTo>
                    <a:pt x="264" y="156"/>
                  </a:lnTo>
                  <a:lnTo>
                    <a:pt x="231" y="159"/>
                  </a:lnTo>
                  <a:lnTo>
                    <a:pt x="228" y="159"/>
                  </a:lnTo>
                  <a:lnTo>
                    <a:pt x="228" y="159"/>
                  </a:lnTo>
                  <a:lnTo>
                    <a:pt x="228" y="159"/>
                  </a:lnTo>
                  <a:lnTo>
                    <a:pt x="192" y="156"/>
                  </a:lnTo>
                  <a:lnTo>
                    <a:pt x="159" y="147"/>
                  </a:lnTo>
                  <a:lnTo>
                    <a:pt x="130" y="132"/>
                  </a:lnTo>
                  <a:lnTo>
                    <a:pt x="99" y="114"/>
                  </a:lnTo>
                  <a:lnTo>
                    <a:pt x="75" y="90"/>
                  </a:lnTo>
                  <a:lnTo>
                    <a:pt x="54" y="63"/>
                  </a:lnTo>
                  <a:lnTo>
                    <a:pt x="39" y="33"/>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2" name="Freeform 394"/>
            <p:cNvSpPr>
              <a:spLocks noChangeArrowheads="1"/>
            </p:cNvSpPr>
            <p:nvPr/>
          </p:nvSpPr>
          <p:spPr bwMode="auto">
            <a:xfrm>
              <a:off x="6900863" y="3378200"/>
              <a:ext cx="41275" cy="57150"/>
            </a:xfrm>
            <a:custGeom>
              <a:avLst/>
              <a:gdLst>
                <a:gd name="T0" fmla="*/ 87 w 115"/>
                <a:gd name="T1" fmla="*/ 0 h 160"/>
                <a:gd name="T2" fmla="*/ 87 w 115"/>
                <a:gd name="T3" fmla="*/ 0 h 160"/>
                <a:gd name="T4" fmla="*/ 75 w 115"/>
                <a:gd name="T5" fmla="*/ 33 h 160"/>
                <a:gd name="T6" fmla="*/ 60 w 115"/>
                <a:gd name="T7" fmla="*/ 66 h 160"/>
                <a:gd name="T8" fmla="*/ 39 w 115"/>
                <a:gd name="T9" fmla="*/ 93 h 160"/>
                <a:gd name="T10" fmla="*/ 12 w 115"/>
                <a:gd name="T11" fmla="*/ 117 h 160"/>
                <a:gd name="T12" fmla="*/ 0 w 115"/>
                <a:gd name="T13" fmla="*/ 159 h 160"/>
                <a:gd name="T14" fmla="*/ 0 w 115"/>
                <a:gd name="T15" fmla="*/ 159 h 160"/>
                <a:gd name="T16" fmla="*/ 21 w 115"/>
                <a:gd name="T17" fmla="*/ 147 h 160"/>
                <a:gd name="T18" fmla="*/ 39 w 115"/>
                <a:gd name="T19" fmla="*/ 132 h 160"/>
                <a:gd name="T20" fmla="*/ 57 w 115"/>
                <a:gd name="T21" fmla="*/ 114 h 160"/>
                <a:gd name="T22" fmla="*/ 72 w 115"/>
                <a:gd name="T23" fmla="*/ 96 h 160"/>
                <a:gd name="T24" fmla="*/ 87 w 115"/>
                <a:gd name="T25" fmla="*/ 75 h 160"/>
                <a:gd name="T26" fmla="*/ 96 w 115"/>
                <a:gd name="T27" fmla="*/ 54 h 160"/>
                <a:gd name="T28" fmla="*/ 105 w 115"/>
                <a:gd name="T29" fmla="*/ 30 h 160"/>
                <a:gd name="T30" fmla="*/ 114 w 115"/>
                <a:gd name="T31" fmla="*/ 6 h 160"/>
                <a:gd name="T32" fmla="*/ 87 w 115"/>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160">
                  <a:moveTo>
                    <a:pt x="87" y="0"/>
                  </a:moveTo>
                  <a:lnTo>
                    <a:pt x="87" y="0"/>
                  </a:lnTo>
                  <a:lnTo>
                    <a:pt x="75" y="33"/>
                  </a:lnTo>
                  <a:lnTo>
                    <a:pt x="60" y="66"/>
                  </a:lnTo>
                  <a:lnTo>
                    <a:pt x="39" y="93"/>
                  </a:lnTo>
                  <a:lnTo>
                    <a:pt x="12" y="117"/>
                  </a:lnTo>
                  <a:lnTo>
                    <a:pt x="0" y="159"/>
                  </a:lnTo>
                  <a:lnTo>
                    <a:pt x="0" y="159"/>
                  </a:lnTo>
                  <a:lnTo>
                    <a:pt x="21" y="147"/>
                  </a:lnTo>
                  <a:lnTo>
                    <a:pt x="39" y="132"/>
                  </a:lnTo>
                  <a:lnTo>
                    <a:pt x="57" y="114"/>
                  </a:lnTo>
                  <a:lnTo>
                    <a:pt x="72" y="96"/>
                  </a:lnTo>
                  <a:lnTo>
                    <a:pt x="87" y="75"/>
                  </a:lnTo>
                  <a:lnTo>
                    <a:pt x="96" y="54"/>
                  </a:lnTo>
                  <a:lnTo>
                    <a:pt x="105" y="30"/>
                  </a:lnTo>
                  <a:lnTo>
                    <a:pt x="114" y="6"/>
                  </a:lnTo>
                  <a:lnTo>
                    <a:pt x="8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3" name="Freeform 395"/>
            <p:cNvSpPr>
              <a:spLocks noChangeArrowheads="1"/>
            </p:cNvSpPr>
            <p:nvPr/>
          </p:nvSpPr>
          <p:spPr bwMode="auto">
            <a:xfrm>
              <a:off x="6938962" y="3355975"/>
              <a:ext cx="6350" cy="1588"/>
            </a:xfrm>
            <a:custGeom>
              <a:avLst/>
              <a:gdLst>
                <a:gd name="T0" fmla="*/ 15 w 16"/>
                <a:gd name="T1" fmla="*/ 0 h 4"/>
                <a:gd name="T2" fmla="*/ 0 w 16"/>
                <a:gd name="T3" fmla="*/ 0 h 4"/>
                <a:gd name="T4" fmla="*/ 15 w 16"/>
                <a:gd name="T5" fmla="*/ 3 h 4"/>
                <a:gd name="T6" fmla="*/ 15 w 16"/>
                <a:gd name="T7" fmla="*/ 3 h 4"/>
                <a:gd name="T8" fmla="*/ 15 w 16"/>
                <a:gd name="T9" fmla="*/ 0 h 4"/>
              </a:gdLst>
              <a:ahLst/>
              <a:cxnLst>
                <a:cxn ang="0">
                  <a:pos x="T0" y="T1"/>
                </a:cxn>
                <a:cxn ang="0">
                  <a:pos x="T2" y="T3"/>
                </a:cxn>
                <a:cxn ang="0">
                  <a:pos x="T4" y="T5"/>
                </a:cxn>
                <a:cxn ang="0">
                  <a:pos x="T6" y="T7"/>
                </a:cxn>
                <a:cxn ang="0">
                  <a:pos x="T8" y="T9"/>
                </a:cxn>
              </a:cxnLst>
              <a:rect l="0" t="0" r="r" b="b"/>
              <a:pathLst>
                <a:path w="16" h="4">
                  <a:moveTo>
                    <a:pt x="15" y="0"/>
                  </a:moveTo>
                  <a:lnTo>
                    <a:pt x="0" y="0"/>
                  </a:lnTo>
                  <a:lnTo>
                    <a:pt x="15" y="3"/>
                  </a:lnTo>
                  <a:lnTo>
                    <a:pt x="15" y="3"/>
                  </a:lnTo>
                  <a:lnTo>
                    <a:pt x="1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4" name="Freeform 396"/>
            <p:cNvSpPr>
              <a:spLocks noChangeArrowheads="1"/>
            </p:cNvSpPr>
            <p:nvPr/>
          </p:nvSpPr>
          <p:spPr bwMode="auto">
            <a:xfrm>
              <a:off x="6775450" y="3338513"/>
              <a:ext cx="12700" cy="39687"/>
            </a:xfrm>
            <a:custGeom>
              <a:avLst/>
              <a:gdLst>
                <a:gd name="T0" fmla="*/ 8 w 36"/>
                <a:gd name="T1" fmla="*/ 0 h 112"/>
                <a:gd name="T2" fmla="*/ 8 w 36"/>
                <a:gd name="T3" fmla="*/ 0 h 112"/>
                <a:gd name="T4" fmla="*/ 2 w 36"/>
                <a:gd name="T5" fmla="*/ 30 h 112"/>
                <a:gd name="T6" fmla="*/ 0 w 36"/>
                <a:gd name="T7" fmla="*/ 63 h 112"/>
                <a:gd name="T8" fmla="*/ 0 w 36"/>
                <a:gd name="T9" fmla="*/ 63 h 112"/>
                <a:gd name="T10" fmla="*/ 0 w 36"/>
                <a:gd name="T11" fmla="*/ 63 h 112"/>
                <a:gd name="T12" fmla="*/ 0 w 36"/>
                <a:gd name="T13" fmla="*/ 63 h 112"/>
                <a:gd name="T14" fmla="*/ 2 w 36"/>
                <a:gd name="T15" fmla="*/ 87 h 112"/>
                <a:gd name="T16" fmla="*/ 5 w 36"/>
                <a:gd name="T17" fmla="*/ 111 h 112"/>
                <a:gd name="T18" fmla="*/ 33 w 36"/>
                <a:gd name="T19" fmla="*/ 105 h 112"/>
                <a:gd name="T20" fmla="*/ 33 w 36"/>
                <a:gd name="T21" fmla="*/ 105 h 112"/>
                <a:gd name="T22" fmla="*/ 30 w 36"/>
                <a:gd name="T23" fmla="*/ 84 h 112"/>
                <a:gd name="T24" fmla="*/ 26 w 36"/>
                <a:gd name="T25" fmla="*/ 63 h 112"/>
                <a:gd name="T26" fmla="*/ 26 w 36"/>
                <a:gd name="T27" fmla="*/ 63 h 112"/>
                <a:gd name="T28" fmla="*/ 26 w 36"/>
                <a:gd name="T29" fmla="*/ 63 h 112"/>
                <a:gd name="T30" fmla="*/ 26 w 36"/>
                <a:gd name="T31" fmla="*/ 63 h 112"/>
                <a:gd name="T32" fmla="*/ 26 w 36"/>
                <a:gd name="T33" fmla="*/ 63 h 112"/>
                <a:gd name="T34" fmla="*/ 26 w 36"/>
                <a:gd name="T35" fmla="*/ 63 h 112"/>
                <a:gd name="T36" fmla="*/ 30 w 36"/>
                <a:gd name="T37" fmla="*/ 33 h 112"/>
                <a:gd name="T38" fmla="*/ 35 w 36"/>
                <a:gd name="T39" fmla="*/ 6 h 112"/>
                <a:gd name="T40" fmla="*/ 8 w 36"/>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12">
                  <a:moveTo>
                    <a:pt x="8" y="0"/>
                  </a:moveTo>
                  <a:lnTo>
                    <a:pt x="8" y="0"/>
                  </a:lnTo>
                  <a:lnTo>
                    <a:pt x="2" y="30"/>
                  </a:lnTo>
                  <a:lnTo>
                    <a:pt x="0" y="63"/>
                  </a:lnTo>
                  <a:lnTo>
                    <a:pt x="0" y="63"/>
                  </a:lnTo>
                  <a:lnTo>
                    <a:pt x="0" y="63"/>
                  </a:lnTo>
                  <a:lnTo>
                    <a:pt x="0" y="63"/>
                  </a:lnTo>
                  <a:lnTo>
                    <a:pt x="2" y="87"/>
                  </a:lnTo>
                  <a:lnTo>
                    <a:pt x="5" y="111"/>
                  </a:lnTo>
                  <a:lnTo>
                    <a:pt x="33" y="105"/>
                  </a:lnTo>
                  <a:lnTo>
                    <a:pt x="33" y="105"/>
                  </a:lnTo>
                  <a:lnTo>
                    <a:pt x="30" y="84"/>
                  </a:lnTo>
                  <a:lnTo>
                    <a:pt x="26" y="63"/>
                  </a:lnTo>
                  <a:lnTo>
                    <a:pt x="26" y="63"/>
                  </a:lnTo>
                  <a:lnTo>
                    <a:pt x="26" y="63"/>
                  </a:lnTo>
                  <a:lnTo>
                    <a:pt x="26" y="63"/>
                  </a:lnTo>
                  <a:lnTo>
                    <a:pt x="26" y="63"/>
                  </a:lnTo>
                  <a:lnTo>
                    <a:pt x="26" y="63"/>
                  </a:lnTo>
                  <a:lnTo>
                    <a:pt x="30" y="33"/>
                  </a:lnTo>
                  <a:lnTo>
                    <a:pt x="35" y="6"/>
                  </a:lnTo>
                  <a:lnTo>
                    <a:pt x="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5" name="Freeform 397"/>
            <p:cNvSpPr>
              <a:spLocks noChangeArrowheads="1"/>
            </p:cNvSpPr>
            <p:nvPr/>
          </p:nvSpPr>
          <p:spPr bwMode="auto">
            <a:xfrm>
              <a:off x="6932614" y="3335338"/>
              <a:ext cx="11111" cy="19050"/>
            </a:xfrm>
            <a:custGeom>
              <a:avLst/>
              <a:gdLst>
                <a:gd name="T0" fmla="*/ 21 w 31"/>
                <a:gd name="T1" fmla="*/ 0 h 55"/>
                <a:gd name="T2" fmla="*/ 0 w 31"/>
                <a:gd name="T3" fmla="*/ 30 h 55"/>
                <a:gd name="T4" fmla="*/ 0 w 31"/>
                <a:gd name="T5" fmla="*/ 30 h 55"/>
                <a:gd name="T6" fmla="*/ 3 w 31"/>
                <a:gd name="T7" fmla="*/ 54 h 55"/>
                <a:gd name="T8" fmla="*/ 6 w 31"/>
                <a:gd name="T9" fmla="*/ 54 h 55"/>
                <a:gd name="T10" fmla="*/ 30 w 31"/>
                <a:gd name="T11" fmla="*/ 51 h 55"/>
                <a:gd name="T12" fmla="*/ 30 w 31"/>
                <a:gd name="T13" fmla="*/ 51 h 55"/>
                <a:gd name="T14" fmla="*/ 27 w 31"/>
                <a:gd name="T15" fmla="*/ 27 h 55"/>
                <a:gd name="T16" fmla="*/ 21 w 3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5">
                  <a:moveTo>
                    <a:pt x="21" y="0"/>
                  </a:moveTo>
                  <a:lnTo>
                    <a:pt x="0" y="30"/>
                  </a:lnTo>
                  <a:lnTo>
                    <a:pt x="0" y="30"/>
                  </a:lnTo>
                  <a:lnTo>
                    <a:pt x="3" y="54"/>
                  </a:lnTo>
                  <a:lnTo>
                    <a:pt x="6" y="54"/>
                  </a:lnTo>
                  <a:lnTo>
                    <a:pt x="30" y="51"/>
                  </a:lnTo>
                  <a:lnTo>
                    <a:pt x="30" y="51"/>
                  </a:lnTo>
                  <a:lnTo>
                    <a:pt x="27" y="27"/>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6" name="Freeform 398"/>
            <p:cNvSpPr>
              <a:spLocks noChangeArrowheads="1"/>
            </p:cNvSpPr>
            <p:nvPr/>
          </p:nvSpPr>
          <p:spPr bwMode="auto">
            <a:xfrm>
              <a:off x="6907214" y="3290888"/>
              <a:ext cx="33337" cy="53975"/>
            </a:xfrm>
            <a:custGeom>
              <a:avLst/>
              <a:gdLst>
                <a:gd name="T0" fmla="*/ 0 w 91"/>
                <a:gd name="T1" fmla="*/ 0 h 148"/>
                <a:gd name="T2" fmla="*/ 12 w 91"/>
                <a:gd name="T3" fmla="*/ 45 h 148"/>
                <a:gd name="T4" fmla="*/ 12 w 91"/>
                <a:gd name="T5" fmla="*/ 45 h 148"/>
                <a:gd name="T6" fmla="*/ 30 w 91"/>
                <a:gd name="T7" fmla="*/ 69 h 148"/>
                <a:gd name="T8" fmla="*/ 48 w 91"/>
                <a:gd name="T9" fmla="*/ 94 h 148"/>
                <a:gd name="T10" fmla="*/ 60 w 91"/>
                <a:gd name="T11" fmla="*/ 120 h 148"/>
                <a:gd name="T12" fmla="*/ 69 w 91"/>
                <a:gd name="T13" fmla="*/ 147 h 148"/>
                <a:gd name="T14" fmla="*/ 90 w 91"/>
                <a:gd name="T15" fmla="*/ 120 h 148"/>
                <a:gd name="T16" fmla="*/ 90 w 91"/>
                <a:gd name="T17" fmla="*/ 120 h 148"/>
                <a:gd name="T18" fmla="*/ 75 w 91"/>
                <a:gd name="T19" fmla="*/ 84 h 148"/>
                <a:gd name="T20" fmla="*/ 54 w 91"/>
                <a:gd name="T21" fmla="*/ 51 h 148"/>
                <a:gd name="T22" fmla="*/ 27 w 91"/>
                <a:gd name="T23" fmla="*/ 25 h 148"/>
                <a:gd name="T24" fmla="*/ 0 w 91"/>
                <a:gd name="T2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48">
                  <a:moveTo>
                    <a:pt x="0" y="0"/>
                  </a:moveTo>
                  <a:lnTo>
                    <a:pt x="12" y="45"/>
                  </a:lnTo>
                  <a:lnTo>
                    <a:pt x="12" y="45"/>
                  </a:lnTo>
                  <a:lnTo>
                    <a:pt x="30" y="69"/>
                  </a:lnTo>
                  <a:lnTo>
                    <a:pt x="48" y="94"/>
                  </a:lnTo>
                  <a:lnTo>
                    <a:pt x="60" y="120"/>
                  </a:lnTo>
                  <a:lnTo>
                    <a:pt x="69" y="147"/>
                  </a:lnTo>
                  <a:lnTo>
                    <a:pt x="90" y="120"/>
                  </a:lnTo>
                  <a:lnTo>
                    <a:pt x="90" y="120"/>
                  </a:lnTo>
                  <a:lnTo>
                    <a:pt x="75" y="84"/>
                  </a:lnTo>
                  <a:lnTo>
                    <a:pt x="54" y="51"/>
                  </a:lnTo>
                  <a:lnTo>
                    <a:pt x="27" y="25"/>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7" name="Freeform 399"/>
            <p:cNvSpPr>
              <a:spLocks noChangeArrowheads="1"/>
            </p:cNvSpPr>
            <p:nvPr/>
          </p:nvSpPr>
          <p:spPr bwMode="auto">
            <a:xfrm>
              <a:off x="6786563" y="3279775"/>
              <a:ext cx="60325" cy="41275"/>
            </a:xfrm>
            <a:custGeom>
              <a:avLst/>
              <a:gdLst>
                <a:gd name="T0" fmla="*/ 143 w 168"/>
                <a:gd name="T1" fmla="*/ 0 h 115"/>
                <a:gd name="T2" fmla="*/ 143 w 168"/>
                <a:gd name="T3" fmla="*/ 0 h 115"/>
                <a:gd name="T4" fmla="*/ 119 w 168"/>
                <a:gd name="T5" fmla="*/ 7 h 115"/>
                <a:gd name="T6" fmla="*/ 98 w 168"/>
                <a:gd name="T7" fmla="*/ 15 h 115"/>
                <a:gd name="T8" fmla="*/ 80 w 168"/>
                <a:gd name="T9" fmla="*/ 28 h 115"/>
                <a:gd name="T10" fmla="*/ 59 w 168"/>
                <a:gd name="T11" fmla="*/ 40 h 115"/>
                <a:gd name="T12" fmla="*/ 44 w 168"/>
                <a:gd name="T13" fmla="*/ 55 h 115"/>
                <a:gd name="T14" fmla="*/ 26 w 168"/>
                <a:gd name="T15" fmla="*/ 69 h 115"/>
                <a:gd name="T16" fmla="*/ 15 w 168"/>
                <a:gd name="T17" fmla="*/ 87 h 115"/>
                <a:gd name="T18" fmla="*/ 0 w 168"/>
                <a:gd name="T19" fmla="*/ 105 h 115"/>
                <a:gd name="T20" fmla="*/ 29 w 168"/>
                <a:gd name="T21" fmla="*/ 114 h 115"/>
                <a:gd name="T22" fmla="*/ 29 w 168"/>
                <a:gd name="T23" fmla="*/ 114 h 115"/>
                <a:gd name="T24" fmla="*/ 41 w 168"/>
                <a:gd name="T25" fmla="*/ 96 h 115"/>
                <a:gd name="T26" fmla="*/ 56 w 168"/>
                <a:gd name="T27" fmla="*/ 81 h 115"/>
                <a:gd name="T28" fmla="*/ 71 w 168"/>
                <a:gd name="T29" fmla="*/ 66 h 115"/>
                <a:gd name="T30" fmla="*/ 86 w 168"/>
                <a:gd name="T31" fmla="*/ 55 h 115"/>
                <a:gd name="T32" fmla="*/ 104 w 168"/>
                <a:gd name="T33" fmla="*/ 43 h 115"/>
                <a:gd name="T34" fmla="*/ 125 w 168"/>
                <a:gd name="T35" fmla="*/ 33 h 115"/>
                <a:gd name="T36" fmla="*/ 146 w 168"/>
                <a:gd name="T37" fmla="*/ 28 h 115"/>
                <a:gd name="T38" fmla="*/ 167 w 168"/>
                <a:gd name="T39" fmla="*/ 25 h 115"/>
                <a:gd name="T40" fmla="*/ 143 w 168"/>
                <a:gd name="T4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115">
                  <a:moveTo>
                    <a:pt x="143" y="0"/>
                  </a:moveTo>
                  <a:lnTo>
                    <a:pt x="143" y="0"/>
                  </a:lnTo>
                  <a:lnTo>
                    <a:pt x="119" y="7"/>
                  </a:lnTo>
                  <a:lnTo>
                    <a:pt x="98" y="15"/>
                  </a:lnTo>
                  <a:lnTo>
                    <a:pt x="80" y="28"/>
                  </a:lnTo>
                  <a:lnTo>
                    <a:pt x="59" y="40"/>
                  </a:lnTo>
                  <a:lnTo>
                    <a:pt x="44" y="55"/>
                  </a:lnTo>
                  <a:lnTo>
                    <a:pt x="26" y="69"/>
                  </a:lnTo>
                  <a:lnTo>
                    <a:pt x="15" y="87"/>
                  </a:lnTo>
                  <a:lnTo>
                    <a:pt x="0" y="105"/>
                  </a:lnTo>
                  <a:lnTo>
                    <a:pt x="29" y="114"/>
                  </a:lnTo>
                  <a:lnTo>
                    <a:pt x="29" y="114"/>
                  </a:lnTo>
                  <a:lnTo>
                    <a:pt x="41" y="96"/>
                  </a:lnTo>
                  <a:lnTo>
                    <a:pt x="56" y="81"/>
                  </a:lnTo>
                  <a:lnTo>
                    <a:pt x="71" y="66"/>
                  </a:lnTo>
                  <a:lnTo>
                    <a:pt x="86" y="55"/>
                  </a:lnTo>
                  <a:lnTo>
                    <a:pt x="104" y="43"/>
                  </a:lnTo>
                  <a:lnTo>
                    <a:pt x="125" y="33"/>
                  </a:lnTo>
                  <a:lnTo>
                    <a:pt x="146" y="28"/>
                  </a:lnTo>
                  <a:lnTo>
                    <a:pt x="167" y="25"/>
                  </a:lnTo>
                  <a:lnTo>
                    <a:pt x="14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8" name="Freeform 400"/>
            <p:cNvSpPr>
              <a:spLocks noChangeArrowheads="1"/>
            </p:cNvSpPr>
            <p:nvPr/>
          </p:nvSpPr>
          <p:spPr bwMode="auto">
            <a:xfrm>
              <a:off x="6838949" y="3278188"/>
              <a:ext cx="69850" cy="30162"/>
            </a:xfrm>
            <a:custGeom>
              <a:avLst/>
              <a:gdLst>
                <a:gd name="T0" fmla="*/ 54 w 196"/>
                <a:gd name="T1" fmla="*/ 0 h 83"/>
                <a:gd name="T2" fmla="*/ 54 w 196"/>
                <a:gd name="T3" fmla="*/ 0 h 83"/>
                <a:gd name="T4" fmla="*/ 54 w 196"/>
                <a:gd name="T5" fmla="*/ 0 h 83"/>
                <a:gd name="T6" fmla="*/ 54 w 196"/>
                <a:gd name="T7" fmla="*/ 0 h 83"/>
                <a:gd name="T8" fmla="*/ 27 w 196"/>
                <a:gd name="T9" fmla="*/ 0 h 83"/>
                <a:gd name="T10" fmla="*/ 0 w 196"/>
                <a:gd name="T11" fmla="*/ 6 h 83"/>
                <a:gd name="T12" fmla="*/ 27 w 196"/>
                <a:gd name="T13" fmla="*/ 28 h 83"/>
                <a:gd name="T14" fmla="*/ 27 w 196"/>
                <a:gd name="T15" fmla="*/ 28 h 83"/>
                <a:gd name="T16" fmla="*/ 54 w 196"/>
                <a:gd name="T17" fmla="*/ 28 h 83"/>
                <a:gd name="T18" fmla="*/ 54 w 196"/>
                <a:gd name="T19" fmla="*/ 28 h 83"/>
                <a:gd name="T20" fmla="*/ 54 w 196"/>
                <a:gd name="T21" fmla="*/ 28 h 83"/>
                <a:gd name="T22" fmla="*/ 54 w 196"/>
                <a:gd name="T23" fmla="*/ 28 h 83"/>
                <a:gd name="T24" fmla="*/ 54 w 196"/>
                <a:gd name="T25" fmla="*/ 28 h 83"/>
                <a:gd name="T26" fmla="*/ 75 w 196"/>
                <a:gd name="T27" fmla="*/ 28 h 83"/>
                <a:gd name="T28" fmla="*/ 96 w 196"/>
                <a:gd name="T29" fmla="*/ 31 h 83"/>
                <a:gd name="T30" fmla="*/ 114 w 196"/>
                <a:gd name="T31" fmla="*/ 34 h 83"/>
                <a:gd name="T32" fmla="*/ 132 w 196"/>
                <a:gd name="T33" fmla="*/ 39 h 83"/>
                <a:gd name="T34" fmla="*/ 165 w 196"/>
                <a:gd name="T35" fmla="*/ 57 h 83"/>
                <a:gd name="T36" fmla="*/ 195 w 196"/>
                <a:gd name="T37" fmla="*/ 82 h 83"/>
                <a:gd name="T38" fmla="*/ 183 w 196"/>
                <a:gd name="T39" fmla="*/ 36 h 83"/>
                <a:gd name="T40" fmla="*/ 183 w 196"/>
                <a:gd name="T41" fmla="*/ 36 h 83"/>
                <a:gd name="T42" fmla="*/ 153 w 196"/>
                <a:gd name="T43" fmla="*/ 21 h 83"/>
                <a:gd name="T44" fmla="*/ 123 w 196"/>
                <a:gd name="T45" fmla="*/ 10 h 83"/>
                <a:gd name="T46" fmla="*/ 90 w 196"/>
                <a:gd name="T47" fmla="*/ 0 h 83"/>
                <a:gd name="T48" fmla="*/ 54 w 196"/>
                <a:gd name="T4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83">
                  <a:moveTo>
                    <a:pt x="54" y="0"/>
                  </a:moveTo>
                  <a:lnTo>
                    <a:pt x="54" y="0"/>
                  </a:lnTo>
                  <a:lnTo>
                    <a:pt x="54" y="0"/>
                  </a:lnTo>
                  <a:lnTo>
                    <a:pt x="54" y="0"/>
                  </a:lnTo>
                  <a:lnTo>
                    <a:pt x="27" y="0"/>
                  </a:lnTo>
                  <a:lnTo>
                    <a:pt x="0" y="6"/>
                  </a:lnTo>
                  <a:lnTo>
                    <a:pt x="27" y="28"/>
                  </a:lnTo>
                  <a:lnTo>
                    <a:pt x="27" y="28"/>
                  </a:lnTo>
                  <a:lnTo>
                    <a:pt x="54" y="28"/>
                  </a:lnTo>
                  <a:lnTo>
                    <a:pt x="54" y="28"/>
                  </a:lnTo>
                  <a:lnTo>
                    <a:pt x="54" y="28"/>
                  </a:lnTo>
                  <a:lnTo>
                    <a:pt x="54" y="28"/>
                  </a:lnTo>
                  <a:lnTo>
                    <a:pt x="54" y="28"/>
                  </a:lnTo>
                  <a:lnTo>
                    <a:pt x="75" y="28"/>
                  </a:lnTo>
                  <a:lnTo>
                    <a:pt x="96" y="31"/>
                  </a:lnTo>
                  <a:lnTo>
                    <a:pt x="114" y="34"/>
                  </a:lnTo>
                  <a:lnTo>
                    <a:pt x="132" y="39"/>
                  </a:lnTo>
                  <a:lnTo>
                    <a:pt x="165" y="57"/>
                  </a:lnTo>
                  <a:lnTo>
                    <a:pt x="195" y="82"/>
                  </a:lnTo>
                  <a:lnTo>
                    <a:pt x="183" y="36"/>
                  </a:lnTo>
                  <a:lnTo>
                    <a:pt x="183" y="36"/>
                  </a:lnTo>
                  <a:lnTo>
                    <a:pt x="153" y="21"/>
                  </a:lnTo>
                  <a:lnTo>
                    <a:pt x="123" y="10"/>
                  </a:lnTo>
                  <a:lnTo>
                    <a:pt x="90" y="0"/>
                  </a:lnTo>
                  <a:lnTo>
                    <a:pt x="5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9" name="Freeform 401"/>
            <p:cNvSpPr>
              <a:spLocks noChangeArrowheads="1"/>
            </p:cNvSpPr>
            <p:nvPr/>
          </p:nvSpPr>
          <p:spPr bwMode="auto">
            <a:xfrm>
              <a:off x="6778625" y="3317875"/>
              <a:ext cx="166688" cy="63500"/>
            </a:xfrm>
            <a:custGeom>
              <a:avLst/>
              <a:gdLst>
                <a:gd name="T0" fmla="*/ 432 w 463"/>
                <a:gd name="T1" fmla="*/ 138 h 175"/>
                <a:gd name="T2" fmla="*/ 432 w 463"/>
                <a:gd name="T3" fmla="*/ 138 h 175"/>
                <a:gd name="T4" fmla="*/ 429 w 463"/>
                <a:gd name="T5" fmla="*/ 168 h 175"/>
                <a:gd name="T6" fmla="*/ 456 w 463"/>
                <a:gd name="T7" fmla="*/ 174 h 175"/>
                <a:gd name="T8" fmla="*/ 456 w 463"/>
                <a:gd name="T9" fmla="*/ 174 h 175"/>
                <a:gd name="T10" fmla="*/ 459 w 463"/>
                <a:gd name="T11" fmla="*/ 162 h 175"/>
                <a:gd name="T12" fmla="*/ 432 w 463"/>
                <a:gd name="T13" fmla="*/ 138 h 175"/>
                <a:gd name="T14" fmla="*/ 447 w 463"/>
                <a:gd name="T15" fmla="*/ 108 h 175"/>
                <a:gd name="T16" fmla="*/ 435 w 463"/>
                <a:gd name="T17" fmla="*/ 111 h 175"/>
                <a:gd name="T18" fmla="*/ 435 w 463"/>
                <a:gd name="T19" fmla="*/ 111 h 175"/>
                <a:gd name="T20" fmla="*/ 435 w 463"/>
                <a:gd name="T21" fmla="*/ 123 h 175"/>
                <a:gd name="T22" fmla="*/ 435 w 463"/>
                <a:gd name="T23" fmla="*/ 123 h 175"/>
                <a:gd name="T24" fmla="*/ 435 w 463"/>
                <a:gd name="T25" fmla="*/ 123 h 175"/>
                <a:gd name="T26" fmla="*/ 435 w 463"/>
                <a:gd name="T27" fmla="*/ 132 h 175"/>
                <a:gd name="T28" fmla="*/ 459 w 463"/>
                <a:gd name="T29" fmla="*/ 156 h 175"/>
                <a:gd name="T30" fmla="*/ 459 w 463"/>
                <a:gd name="T31" fmla="*/ 156 h 175"/>
                <a:gd name="T32" fmla="*/ 462 w 463"/>
                <a:gd name="T33" fmla="*/ 123 h 175"/>
                <a:gd name="T34" fmla="*/ 462 w 463"/>
                <a:gd name="T35" fmla="*/ 123 h 175"/>
                <a:gd name="T36" fmla="*/ 462 w 463"/>
                <a:gd name="T37" fmla="*/ 123 h 175"/>
                <a:gd name="T38" fmla="*/ 462 w 463"/>
                <a:gd name="T39" fmla="*/ 123 h 175"/>
                <a:gd name="T40" fmla="*/ 462 w 463"/>
                <a:gd name="T41" fmla="*/ 123 h 175"/>
                <a:gd name="T42" fmla="*/ 462 w 463"/>
                <a:gd name="T43" fmla="*/ 111 h 175"/>
                <a:gd name="T44" fmla="*/ 447 w 463"/>
                <a:gd name="T45" fmla="*/ 108 h 175"/>
                <a:gd name="T46" fmla="*/ 432 w 463"/>
                <a:gd name="T47" fmla="*/ 105 h 175"/>
                <a:gd name="T48" fmla="*/ 432 w 463"/>
                <a:gd name="T49" fmla="*/ 105 h 175"/>
                <a:gd name="T50" fmla="*/ 432 w 463"/>
                <a:gd name="T51" fmla="*/ 105 h 175"/>
                <a:gd name="T52" fmla="*/ 435 w 463"/>
                <a:gd name="T53" fmla="*/ 105 h 175"/>
                <a:gd name="T54" fmla="*/ 432 w 463"/>
                <a:gd name="T55" fmla="*/ 105 h 175"/>
                <a:gd name="T56" fmla="*/ 25 w 463"/>
                <a:gd name="T57" fmla="*/ 0 h 175"/>
                <a:gd name="T58" fmla="*/ 25 w 463"/>
                <a:gd name="T59" fmla="*/ 0 h 175"/>
                <a:gd name="T60" fmla="*/ 12 w 463"/>
                <a:gd name="T61" fmla="*/ 30 h 175"/>
                <a:gd name="T62" fmla="*/ 0 w 463"/>
                <a:gd name="T63" fmla="*/ 60 h 175"/>
                <a:gd name="T64" fmla="*/ 27 w 463"/>
                <a:gd name="T65" fmla="*/ 66 h 175"/>
                <a:gd name="T66" fmla="*/ 27 w 463"/>
                <a:gd name="T67" fmla="*/ 66 h 175"/>
                <a:gd name="T68" fmla="*/ 36 w 463"/>
                <a:gd name="T69" fmla="*/ 36 h 175"/>
                <a:gd name="T70" fmla="*/ 54 w 463"/>
                <a:gd name="T71" fmla="*/ 9 h 175"/>
                <a:gd name="T72" fmla="*/ 25 w 463"/>
                <a:gd name="T7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3" h="175">
                  <a:moveTo>
                    <a:pt x="432" y="138"/>
                  </a:moveTo>
                  <a:lnTo>
                    <a:pt x="432" y="138"/>
                  </a:lnTo>
                  <a:lnTo>
                    <a:pt x="429" y="168"/>
                  </a:lnTo>
                  <a:lnTo>
                    <a:pt x="456" y="174"/>
                  </a:lnTo>
                  <a:lnTo>
                    <a:pt x="456" y="174"/>
                  </a:lnTo>
                  <a:lnTo>
                    <a:pt x="459" y="162"/>
                  </a:lnTo>
                  <a:lnTo>
                    <a:pt x="432" y="138"/>
                  </a:lnTo>
                  <a:close/>
                  <a:moveTo>
                    <a:pt x="447" y="108"/>
                  </a:moveTo>
                  <a:lnTo>
                    <a:pt x="435" y="111"/>
                  </a:lnTo>
                  <a:lnTo>
                    <a:pt x="435" y="111"/>
                  </a:lnTo>
                  <a:lnTo>
                    <a:pt x="435" y="123"/>
                  </a:lnTo>
                  <a:lnTo>
                    <a:pt x="435" y="123"/>
                  </a:lnTo>
                  <a:lnTo>
                    <a:pt x="435" y="123"/>
                  </a:lnTo>
                  <a:lnTo>
                    <a:pt x="435" y="132"/>
                  </a:lnTo>
                  <a:lnTo>
                    <a:pt x="459" y="156"/>
                  </a:lnTo>
                  <a:lnTo>
                    <a:pt x="459" y="156"/>
                  </a:lnTo>
                  <a:lnTo>
                    <a:pt x="462" y="123"/>
                  </a:lnTo>
                  <a:lnTo>
                    <a:pt x="462" y="123"/>
                  </a:lnTo>
                  <a:lnTo>
                    <a:pt x="462" y="123"/>
                  </a:lnTo>
                  <a:lnTo>
                    <a:pt x="462" y="123"/>
                  </a:lnTo>
                  <a:lnTo>
                    <a:pt x="462" y="123"/>
                  </a:lnTo>
                  <a:lnTo>
                    <a:pt x="462" y="111"/>
                  </a:lnTo>
                  <a:lnTo>
                    <a:pt x="447" y="108"/>
                  </a:lnTo>
                  <a:close/>
                  <a:moveTo>
                    <a:pt x="432" y="105"/>
                  </a:moveTo>
                  <a:lnTo>
                    <a:pt x="432" y="105"/>
                  </a:lnTo>
                  <a:lnTo>
                    <a:pt x="432" y="105"/>
                  </a:lnTo>
                  <a:lnTo>
                    <a:pt x="435" y="105"/>
                  </a:lnTo>
                  <a:lnTo>
                    <a:pt x="432" y="105"/>
                  </a:lnTo>
                  <a:close/>
                  <a:moveTo>
                    <a:pt x="25" y="0"/>
                  </a:moveTo>
                  <a:lnTo>
                    <a:pt x="25" y="0"/>
                  </a:lnTo>
                  <a:lnTo>
                    <a:pt x="12" y="30"/>
                  </a:lnTo>
                  <a:lnTo>
                    <a:pt x="0" y="60"/>
                  </a:lnTo>
                  <a:lnTo>
                    <a:pt x="27" y="66"/>
                  </a:lnTo>
                  <a:lnTo>
                    <a:pt x="27" y="66"/>
                  </a:lnTo>
                  <a:lnTo>
                    <a:pt x="36" y="36"/>
                  </a:lnTo>
                  <a:lnTo>
                    <a:pt x="54" y="9"/>
                  </a:lnTo>
                  <a:lnTo>
                    <a:pt x="25"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0" name="Freeform 402"/>
            <p:cNvSpPr>
              <a:spLocks noChangeArrowheads="1"/>
            </p:cNvSpPr>
            <p:nvPr/>
          </p:nvSpPr>
          <p:spPr bwMode="auto">
            <a:xfrm>
              <a:off x="6932614" y="3367087"/>
              <a:ext cx="11111" cy="12700"/>
            </a:xfrm>
            <a:custGeom>
              <a:avLst/>
              <a:gdLst>
                <a:gd name="T0" fmla="*/ 3 w 31"/>
                <a:gd name="T1" fmla="*/ 0 h 37"/>
                <a:gd name="T2" fmla="*/ 3 w 31"/>
                <a:gd name="T3" fmla="*/ 0 h 37"/>
                <a:gd name="T4" fmla="*/ 0 w 31"/>
                <a:gd name="T5" fmla="*/ 30 h 37"/>
                <a:gd name="T6" fmla="*/ 27 w 31"/>
                <a:gd name="T7" fmla="*/ 36 h 37"/>
                <a:gd name="T8" fmla="*/ 27 w 31"/>
                <a:gd name="T9" fmla="*/ 36 h 37"/>
                <a:gd name="T10" fmla="*/ 30 w 31"/>
                <a:gd name="T11" fmla="*/ 24 h 37"/>
                <a:gd name="T12" fmla="*/ 3 w 31"/>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3" y="0"/>
                  </a:moveTo>
                  <a:lnTo>
                    <a:pt x="3" y="0"/>
                  </a:lnTo>
                  <a:lnTo>
                    <a:pt x="0" y="30"/>
                  </a:lnTo>
                  <a:lnTo>
                    <a:pt x="27" y="36"/>
                  </a:lnTo>
                  <a:lnTo>
                    <a:pt x="27" y="36"/>
                  </a:lnTo>
                  <a:lnTo>
                    <a:pt x="30"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1" name="Freeform 403"/>
            <p:cNvSpPr>
              <a:spLocks noChangeArrowheads="1"/>
            </p:cNvSpPr>
            <p:nvPr/>
          </p:nvSpPr>
          <p:spPr bwMode="auto">
            <a:xfrm>
              <a:off x="6934200" y="3355975"/>
              <a:ext cx="9525" cy="17463"/>
            </a:xfrm>
            <a:custGeom>
              <a:avLst/>
              <a:gdLst>
                <a:gd name="T0" fmla="*/ 12 w 28"/>
                <a:gd name="T1" fmla="*/ 0 h 49"/>
                <a:gd name="T2" fmla="*/ 0 w 28"/>
                <a:gd name="T3" fmla="*/ 3 h 49"/>
                <a:gd name="T4" fmla="*/ 0 w 28"/>
                <a:gd name="T5" fmla="*/ 3 h 49"/>
                <a:gd name="T6" fmla="*/ 0 w 28"/>
                <a:gd name="T7" fmla="*/ 15 h 49"/>
                <a:gd name="T8" fmla="*/ 0 w 28"/>
                <a:gd name="T9" fmla="*/ 15 h 49"/>
                <a:gd name="T10" fmla="*/ 0 w 28"/>
                <a:gd name="T11" fmla="*/ 15 h 49"/>
                <a:gd name="T12" fmla="*/ 0 w 28"/>
                <a:gd name="T13" fmla="*/ 24 h 49"/>
                <a:gd name="T14" fmla="*/ 24 w 28"/>
                <a:gd name="T15" fmla="*/ 48 h 49"/>
                <a:gd name="T16" fmla="*/ 24 w 28"/>
                <a:gd name="T17" fmla="*/ 48 h 49"/>
                <a:gd name="T18" fmla="*/ 27 w 28"/>
                <a:gd name="T19" fmla="*/ 15 h 49"/>
                <a:gd name="T20" fmla="*/ 27 w 28"/>
                <a:gd name="T21" fmla="*/ 15 h 49"/>
                <a:gd name="T22" fmla="*/ 27 w 28"/>
                <a:gd name="T23" fmla="*/ 15 h 49"/>
                <a:gd name="T24" fmla="*/ 27 w 28"/>
                <a:gd name="T25" fmla="*/ 15 h 49"/>
                <a:gd name="T26" fmla="*/ 27 w 28"/>
                <a:gd name="T27" fmla="*/ 15 h 49"/>
                <a:gd name="T28" fmla="*/ 27 w 28"/>
                <a:gd name="T29" fmla="*/ 3 h 49"/>
                <a:gd name="T30" fmla="*/ 12 w 28"/>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9">
                  <a:moveTo>
                    <a:pt x="12" y="0"/>
                  </a:moveTo>
                  <a:lnTo>
                    <a:pt x="0" y="3"/>
                  </a:lnTo>
                  <a:lnTo>
                    <a:pt x="0" y="3"/>
                  </a:lnTo>
                  <a:lnTo>
                    <a:pt x="0" y="15"/>
                  </a:lnTo>
                  <a:lnTo>
                    <a:pt x="0" y="15"/>
                  </a:lnTo>
                  <a:lnTo>
                    <a:pt x="0" y="15"/>
                  </a:lnTo>
                  <a:lnTo>
                    <a:pt x="0" y="24"/>
                  </a:lnTo>
                  <a:lnTo>
                    <a:pt x="24" y="48"/>
                  </a:lnTo>
                  <a:lnTo>
                    <a:pt x="24" y="48"/>
                  </a:lnTo>
                  <a:lnTo>
                    <a:pt x="27" y="15"/>
                  </a:lnTo>
                  <a:lnTo>
                    <a:pt x="27" y="15"/>
                  </a:lnTo>
                  <a:lnTo>
                    <a:pt x="27" y="15"/>
                  </a:lnTo>
                  <a:lnTo>
                    <a:pt x="27" y="15"/>
                  </a:lnTo>
                  <a:lnTo>
                    <a:pt x="27" y="15"/>
                  </a:lnTo>
                  <a:lnTo>
                    <a:pt x="27" y="3"/>
                  </a:lnTo>
                  <a:lnTo>
                    <a:pt x="1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2" name="Freeform 404"/>
            <p:cNvSpPr>
              <a:spLocks noChangeArrowheads="1"/>
            </p:cNvSpPr>
            <p:nvPr/>
          </p:nvSpPr>
          <p:spPr bwMode="auto">
            <a:xfrm>
              <a:off x="6934200" y="3355975"/>
              <a:ext cx="1588" cy="1588"/>
            </a:xfrm>
            <a:custGeom>
              <a:avLst/>
              <a:gdLst>
                <a:gd name="T0" fmla="*/ 0 w 4"/>
                <a:gd name="T1" fmla="*/ 0 h 1"/>
                <a:gd name="T2" fmla="*/ 0 w 4"/>
                <a:gd name="T3" fmla="*/ 0 h 1"/>
                <a:gd name="T4" fmla="*/ 0 w 4"/>
                <a:gd name="T5" fmla="*/ 0 h 1"/>
                <a:gd name="T6" fmla="*/ 3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0" y="0"/>
                  </a:lnTo>
                  <a:lnTo>
                    <a:pt x="0"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3" name="Freeform 405"/>
            <p:cNvSpPr>
              <a:spLocks noChangeArrowheads="1"/>
            </p:cNvSpPr>
            <p:nvPr/>
          </p:nvSpPr>
          <p:spPr bwMode="auto">
            <a:xfrm>
              <a:off x="6778625" y="3317875"/>
              <a:ext cx="19050" cy="23813"/>
            </a:xfrm>
            <a:custGeom>
              <a:avLst/>
              <a:gdLst>
                <a:gd name="T0" fmla="*/ 25 w 55"/>
                <a:gd name="T1" fmla="*/ 0 h 67"/>
                <a:gd name="T2" fmla="*/ 25 w 55"/>
                <a:gd name="T3" fmla="*/ 0 h 67"/>
                <a:gd name="T4" fmla="*/ 12 w 55"/>
                <a:gd name="T5" fmla="*/ 30 h 67"/>
                <a:gd name="T6" fmla="*/ 0 w 55"/>
                <a:gd name="T7" fmla="*/ 60 h 67"/>
                <a:gd name="T8" fmla="*/ 27 w 55"/>
                <a:gd name="T9" fmla="*/ 66 h 67"/>
                <a:gd name="T10" fmla="*/ 27 w 55"/>
                <a:gd name="T11" fmla="*/ 66 h 67"/>
                <a:gd name="T12" fmla="*/ 36 w 55"/>
                <a:gd name="T13" fmla="*/ 36 h 67"/>
                <a:gd name="T14" fmla="*/ 54 w 55"/>
                <a:gd name="T15" fmla="*/ 9 h 67"/>
                <a:gd name="T16" fmla="*/ 25 w 5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5" y="0"/>
                  </a:moveTo>
                  <a:lnTo>
                    <a:pt x="25" y="0"/>
                  </a:lnTo>
                  <a:lnTo>
                    <a:pt x="12" y="30"/>
                  </a:lnTo>
                  <a:lnTo>
                    <a:pt x="0" y="60"/>
                  </a:lnTo>
                  <a:lnTo>
                    <a:pt x="27" y="66"/>
                  </a:lnTo>
                  <a:lnTo>
                    <a:pt x="27" y="66"/>
                  </a:lnTo>
                  <a:lnTo>
                    <a:pt x="36" y="36"/>
                  </a:lnTo>
                  <a:lnTo>
                    <a:pt x="54" y="9"/>
                  </a:lnTo>
                  <a:lnTo>
                    <a:pt x="25"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4" name="Freeform 406"/>
            <p:cNvSpPr>
              <a:spLocks noChangeArrowheads="1"/>
            </p:cNvSpPr>
            <p:nvPr/>
          </p:nvSpPr>
          <p:spPr bwMode="auto">
            <a:xfrm>
              <a:off x="6932613" y="3335338"/>
              <a:ext cx="12700" cy="23812"/>
            </a:xfrm>
            <a:custGeom>
              <a:avLst/>
              <a:gdLst>
                <a:gd name="T0" fmla="*/ 30 w 34"/>
                <a:gd name="T1" fmla="*/ 54 h 64"/>
                <a:gd name="T2" fmla="*/ 6 w 34"/>
                <a:gd name="T3" fmla="*/ 57 h 64"/>
                <a:gd name="T4" fmla="*/ 3 w 34"/>
                <a:gd name="T5" fmla="*/ 57 h 64"/>
                <a:gd name="T6" fmla="*/ 3 w 34"/>
                <a:gd name="T7" fmla="*/ 57 h 64"/>
                <a:gd name="T8" fmla="*/ 6 w 34"/>
                <a:gd name="T9" fmla="*/ 63 h 64"/>
                <a:gd name="T10" fmla="*/ 18 w 34"/>
                <a:gd name="T11" fmla="*/ 60 h 64"/>
                <a:gd name="T12" fmla="*/ 33 w 34"/>
                <a:gd name="T13" fmla="*/ 60 h 64"/>
                <a:gd name="T14" fmla="*/ 33 w 34"/>
                <a:gd name="T15" fmla="*/ 60 h 64"/>
                <a:gd name="T16" fmla="*/ 30 w 34"/>
                <a:gd name="T17" fmla="*/ 54 h 64"/>
                <a:gd name="T18" fmla="*/ 21 w 34"/>
                <a:gd name="T19" fmla="*/ 0 h 64"/>
                <a:gd name="T20" fmla="*/ 0 w 34"/>
                <a:gd name="T21" fmla="*/ 27 h 64"/>
                <a:gd name="T22" fmla="*/ 0 w 34"/>
                <a:gd name="T23" fmla="*/ 27 h 64"/>
                <a:gd name="T24" fmla="*/ 0 w 34"/>
                <a:gd name="T25" fmla="*/ 33 h 64"/>
                <a:gd name="T26" fmla="*/ 21 w 34"/>
                <a:gd name="T27" fmla="*/ 3 h 64"/>
                <a:gd name="T28" fmla="*/ 21 w 34"/>
                <a:gd name="T29" fmla="*/ 3 h 64"/>
                <a:gd name="T30" fmla="*/ 21 w 34"/>
                <a:gd name="T3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64">
                  <a:moveTo>
                    <a:pt x="30" y="54"/>
                  </a:moveTo>
                  <a:lnTo>
                    <a:pt x="6" y="57"/>
                  </a:lnTo>
                  <a:lnTo>
                    <a:pt x="3" y="57"/>
                  </a:lnTo>
                  <a:lnTo>
                    <a:pt x="3" y="57"/>
                  </a:lnTo>
                  <a:lnTo>
                    <a:pt x="6" y="63"/>
                  </a:lnTo>
                  <a:lnTo>
                    <a:pt x="18" y="60"/>
                  </a:lnTo>
                  <a:lnTo>
                    <a:pt x="33" y="60"/>
                  </a:lnTo>
                  <a:lnTo>
                    <a:pt x="33" y="60"/>
                  </a:lnTo>
                  <a:lnTo>
                    <a:pt x="30" y="54"/>
                  </a:lnTo>
                  <a:close/>
                  <a:moveTo>
                    <a:pt x="21" y="0"/>
                  </a:moveTo>
                  <a:lnTo>
                    <a:pt x="0" y="27"/>
                  </a:lnTo>
                  <a:lnTo>
                    <a:pt x="0" y="27"/>
                  </a:lnTo>
                  <a:lnTo>
                    <a:pt x="0" y="33"/>
                  </a:lnTo>
                  <a:lnTo>
                    <a:pt x="21" y="3"/>
                  </a:lnTo>
                  <a:lnTo>
                    <a:pt x="21" y="3"/>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5" name="Freeform 407"/>
            <p:cNvSpPr>
              <a:spLocks noChangeArrowheads="1"/>
            </p:cNvSpPr>
            <p:nvPr/>
          </p:nvSpPr>
          <p:spPr bwMode="auto">
            <a:xfrm>
              <a:off x="6934200" y="3354388"/>
              <a:ext cx="11113" cy="3175"/>
            </a:xfrm>
            <a:custGeom>
              <a:avLst/>
              <a:gdLst>
                <a:gd name="T0" fmla="*/ 27 w 31"/>
                <a:gd name="T1" fmla="*/ 0 h 10"/>
                <a:gd name="T2" fmla="*/ 3 w 31"/>
                <a:gd name="T3" fmla="*/ 3 h 10"/>
                <a:gd name="T4" fmla="*/ 0 w 31"/>
                <a:gd name="T5" fmla="*/ 3 h 10"/>
                <a:gd name="T6" fmla="*/ 0 w 31"/>
                <a:gd name="T7" fmla="*/ 3 h 10"/>
                <a:gd name="T8" fmla="*/ 3 w 31"/>
                <a:gd name="T9" fmla="*/ 9 h 10"/>
                <a:gd name="T10" fmla="*/ 15 w 31"/>
                <a:gd name="T11" fmla="*/ 6 h 10"/>
                <a:gd name="T12" fmla="*/ 30 w 31"/>
                <a:gd name="T13" fmla="*/ 6 h 10"/>
                <a:gd name="T14" fmla="*/ 30 w 31"/>
                <a:gd name="T15" fmla="*/ 6 h 10"/>
                <a:gd name="T16" fmla="*/ 27 w 3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0">
                  <a:moveTo>
                    <a:pt x="27" y="0"/>
                  </a:moveTo>
                  <a:lnTo>
                    <a:pt x="3" y="3"/>
                  </a:lnTo>
                  <a:lnTo>
                    <a:pt x="0" y="3"/>
                  </a:lnTo>
                  <a:lnTo>
                    <a:pt x="0" y="3"/>
                  </a:lnTo>
                  <a:lnTo>
                    <a:pt x="3" y="9"/>
                  </a:lnTo>
                  <a:lnTo>
                    <a:pt x="15" y="6"/>
                  </a:lnTo>
                  <a:lnTo>
                    <a:pt x="30" y="6"/>
                  </a:lnTo>
                  <a:lnTo>
                    <a:pt x="30" y="6"/>
                  </a:lnTo>
                  <a:lnTo>
                    <a:pt x="27"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6" name="Freeform 408"/>
            <p:cNvSpPr>
              <a:spLocks noChangeArrowheads="1"/>
            </p:cNvSpPr>
            <p:nvPr/>
          </p:nvSpPr>
          <p:spPr bwMode="auto">
            <a:xfrm>
              <a:off x="6932613" y="3335338"/>
              <a:ext cx="7937" cy="12700"/>
            </a:xfrm>
            <a:custGeom>
              <a:avLst/>
              <a:gdLst>
                <a:gd name="T0" fmla="*/ 21 w 22"/>
                <a:gd name="T1" fmla="*/ 0 h 34"/>
                <a:gd name="T2" fmla="*/ 0 w 22"/>
                <a:gd name="T3" fmla="*/ 27 h 34"/>
                <a:gd name="T4" fmla="*/ 0 w 22"/>
                <a:gd name="T5" fmla="*/ 27 h 34"/>
                <a:gd name="T6" fmla="*/ 0 w 22"/>
                <a:gd name="T7" fmla="*/ 33 h 34"/>
                <a:gd name="T8" fmla="*/ 21 w 22"/>
                <a:gd name="T9" fmla="*/ 3 h 34"/>
                <a:gd name="T10" fmla="*/ 21 w 22"/>
                <a:gd name="T11" fmla="*/ 3 h 34"/>
                <a:gd name="T12" fmla="*/ 21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1" y="0"/>
                  </a:moveTo>
                  <a:lnTo>
                    <a:pt x="0" y="27"/>
                  </a:lnTo>
                  <a:lnTo>
                    <a:pt x="0" y="27"/>
                  </a:lnTo>
                  <a:lnTo>
                    <a:pt x="0" y="33"/>
                  </a:lnTo>
                  <a:lnTo>
                    <a:pt x="21" y="3"/>
                  </a:lnTo>
                  <a:lnTo>
                    <a:pt x="21" y="3"/>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7" name="Freeform 409"/>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8" name="Freeform 410"/>
            <p:cNvSpPr>
              <a:spLocks noChangeArrowheads="1"/>
            </p:cNvSpPr>
            <p:nvPr/>
          </p:nvSpPr>
          <p:spPr bwMode="auto">
            <a:xfrm>
              <a:off x="6934200" y="3365500"/>
              <a:ext cx="9525" cy="11113"/>
            </a:xfrm>
            <a:custGeom>
              <a:avLst/>
              <a:gdLst>
                <a:gd name="T0" fmla="*/ 3 w 28"/>
                <a:gd name="T1" fmla="*/ 0 h 31"/>
                <a:gd name="T2" fmla="*/ 3 w 28"/>
                <a:gd name="T3" fmla="*/ 0 h 31"/>
                <a:gd name="T4" fmla="*/ 0 w 28"/>
                <a:gd name="T5" fmla="*/ 6 h 31"/>
                <a:gd name="T6" fmla="*/ 27 w 28"/>
                <a:gd name="T7" fmla="*/ 30 h 31"/>
                <a:gd name="T8" fmla="*/ 27 w 28"/>
                <a:gd name="T9" fmla="*/ 30 h 31"/>
                <a:gd name="T10" fmla="*/ 27 w 28"/>
                <a:gd name="T11" fmla="*/ 24 h 31"/>
                <a:gd name="T12" fmla="*/ 3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3" y="0"/>
                  </a:moveTo>
                  <a:lnTo>
                    <a:pt x="3" y="0"/>
                  </a:lnTo>
                  <a:lnTo>
                    <a:pt x="0" y="6"/>
                  </a:lnTo>
                  <a:lnTo>
                    <a:pt x="27" y="30"/>
                  </a:lnTo>
                  <a:lnTo>
                    <a:pt x="27" y="30"/>
                  </a:lnTo>
                  <a:lnTo>
                    <a:pt x="27" y="24"/>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9" name="Freeform 411"/>
            <p:cNvSpPr>
              <a:spLocks noChangeArrowheads="1"/>
            </p:cNvSpPr>
            <p:nvPr/>
          </p:nvSpPr>
          <p:spPr bwMode="auto">
            <a:xfrm>
              <a:off x="6777037" y="3279775"/>
              <a:ext cx="134937" cy="157163"/>
            </a:xfrm>
            <a:custGeom>
              <a:avLst/>
              <a:gdLst>
                <a:gd name="T0" fmla="*/ 357 w 376"/>
                <a:gd name="T1" fmla="*/ 390 h 436"/>
                <a:gd name="T2" fmla="*/ 357 w 376"/>
                <a:gd name="T3" fmla="*/ 390 h 436"/>
                <a:gd name="T4" fmla="*/ 351 w 376"/>
                <a:gd name="T5" fmla="*/ 396 h 436"/>
                <a:gd name="T6" fmla="*/ 339 w 376"/>
                <a:gd name="T7" fmla="*/ 435 h 436"/>
                <a:gd name="T8" fmla="*/ 339 w 376"/>
                <a:gd name="T9" fmla="*/ 435 h 436"/>
                <a:gd name="T10" fmla="*/ 345 w 376"/>
                <a:gd name="T11" fmla="*/ 432 h 436"/>
                <a:gd name="T12" fmla="*/ 357 w 376"/>
                <a:gd name="T13" fmla="*/ 390 h 436"/>
                <a:gd name="T14" fmla="*/ 28 w 376"/>
                <a:gd name="T15" fmla="*/ 270 h 436"/>
                <a:gd name="T16" fmla="*/ 0 w 376"/>
                <a:gd name="T17" fmla="*/ 276 h 436"/>
                <a:gd name="T18" fmla="*/ 0 w 376"/>
                <a:gd name="T19" fmla="*/ 276 h 436"/>
                <a:gd name="T20" fmla="*/ 0 w 376"/>
                <a:gd name="T21" fmla="*/ 279 h 436"/>
                <a:gd name="T22" fmla="*/ 28 w 376"/>
                <a:gd name="T23" fmla="*/ 276 h 436"/>
                <a:gd name="T24" fmla="*/ 28 w 376"/>
                <a:gd name="T25" fmla="*/ 276 h 436"/>
                <a:gd name="T26" fmla="*/ 28 w 376"/>
                <a:gd name="T27" fmla="*/ 270 h 436"/>
                <a:gd name="T28" fmla="*/ 357 w 376"/>
                <a:gd name="T29" fmla="*/ 30 h 436"/>
                <a:gd name="T30" fmla="*/ 369 w 376"/>
                <a:gd name="T31" fmla="*/ 76 h 436"/>
                <a:gd name="T32" fmla="*/ 369 w 376"/>
                <a:gd name="T33" fmla="*/ 76 h 436"/>
                <a:gd name="T34" fmla="*/ 375 w 376"/>
                <a:gd name="T35" fmla="*/ 78 h 436"/>
                <a:gd name="T36" fmla="*/ 363 w 376"/>
                <a:gd name="T37" fmla="*/ 33 h 436"/>
                <a:gd name="T38" fmla="*/ 363 w 376"/>
                <a:gd name="T39" fmla="*/ 33 h 436"/>
                <a:gd name="T40" fmla="*/ 357 w 376"/>
                <a:gd name="T41" fmla="*/ 30 h 436"/>
                <a:gd name="T42" fmla="*/ 174 w 376"/>
                <a:gd name="T43" fmla="*/ 0 h 436"/>
                <a:gd name="T44" fmla="*/ 174 w 376"/>
                <a:gd name="T45" fmla="*/ 0 h 436"/>
                <a:gd name="T46" fmla="*/ 171 w 376"/>
                <a:gd name="T47" fmla="*/ 0 h 436"/>
                <a:gd name="T48" fmla="*/ 195 w 376"/>
                <a:gd name="T49" fmla="*/ 25 h 436"/>
                <a:gd name="T50" fmla="*/ 195 w 376"/>
                <a:gd name="T51" fmla="*/ 25 h 436"/>
                <a:gd name="T52" fmla="*/ 201 w 376"/>
                <a:gd name="T53" fmla="*/ 22 h 436"/>
                <a:gd name="T54" fmla="*/ 174 w 376"/>
                <a:gd name="T55"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6" h="436">
                  <a:moveTo>
                    <a:pt x="357" y="390"/>
                  </a:moveTo>
                  <a:lnTo>
                    <a:pt x="357" y="390"/>
                  </a:lnTo>
                  <a:lnTo>
                    <a:pt x="351" y="396"/>
                  </a:lnTo>
                  <a:lnTo>
                    <a:pt x="339" y="435"/>
                  </a:lnTo>
                  <a:lnTo>
                    <a:pt x="339" y="435"/>
                  </a:lnTo>
                  <a:lnTo>
                    <a:pt x="345" y="432"/>
                  </a:lnTo>
                  <a:lnTo>
                    <a:pt x="357" y="390"/>
                  </a:lnTo>
                  <a:close/>
                  <a:moveTo>
                    <a:pt x="28" y="270"/>
                  </a:moveTo>
                  <a:lnTo>
                    <a:pt x="0" y="276"/>
                  </a:lnTo>
                  <a:lnTo>
                    <a:pt x="0" y="276"/>
                  </a:lnTo>
                  <a:lnTo>
                    <a:pt x="0" y="279"/>
                  </a:lnTo>
                  <a:lnTo>
                    <a:pt x="28" y="276"/>
                  </a:lnTo>
                  <a:lnTo>
                    <a:pt x="28" y="276"/>
                  </a:lnTo>
                  <a:lnTo>
                    <a:pt x="28" y="270"/>
                  </a:lnTo>
                  <a:close/>
                  <a:moveTo>
                    <a:pt x="357" y="30"/>
                  </a:moveTo>
                  <a:lnTo>
                    <a:pt x="369" y="76"/>
                  </a:lnTo>
                  <a:lnTo>
                    <a:pt x="369" y="76"/>
                  </a:lnTo>
                  <a:lnTo>
                    <a:pt x="375" y="78"/>
                  </a:lnTo>
                  <a:lnTo>
                    <a:pt x="363" y="33"/>
                  </a:lnTo>
                  <a:lnTo>
                    <a:pt x="363" y="33"/>
                  </a:lnTo>
                  <a:lnTo>
                    <a:pt x="357" y="30"/>
                  </a:lnTo>
                  <a:close/>
                  <a:moveTo>
                    <a:pt x="174" y="0"/>
                  </a:moveTo>
                  <a:lnTo>
                    <a:pt x="174" y="0"/>
                  </a:lnTo>
                  <a:lnTo>
                    <a:pt x="171" y="0"/>
                  </a:lnTo>
                  <a:lnTo>
                    <a:pt x="195" y="25"/>
                  </a:lnTo>
                  <a:lnTo>
                    <a:pt x="195" y="25"/>
                  </a:lnTo>
                  <a:lnTo>
                    <a:pt x="201" y="22"/>
                  </a:lnTo>
                  <a:lnTo>
                    <a:pt x="17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0" name="Freeform 412"/>
            <p:cNvSpPr>
              <a:spLocks noChangeArrowheads="1"/>
            </p:cNvSpPr>
            <p:nvPr/>
          </p:nvSpPr>
          <p:spPr bwMode="auto">
            <a:xfrm>
              <a:off x="6899274" y="3419475"/>
              <a:ext cx="6350" cy="15875"/>
            </a:xfrm>
            <a:custGeom>
              <a:avLst/>
              <a:gdLst>
                <a:gd name="T0" fmla="*/ 18 w 19"/>
                <a:gd name="T1" fmla="*/ 0 h 46"/>
                <a:gd name="T2" fmla="*/ 18 w 19"/>
                <a:gd name="T3" fmla="*/ 0 h 46"/>
                <a:gd name="T4" fmla="*/ 12 w 19"/>
                <a:gd name="T5" fmla="*/ 6 h 46"/>
                <a:gd name="T6" fmla="*/ 0 w 19"/>
                <a:gd name="T7" fmla="*/ 45 h 46"/>
                <a:gd name="T8" fmla="*/ 0 w 19"/>
                <a:gd name="T9" fmla="*/ 45 h 46"/>
                <a:gd name="T10" fmla="*/ 6 w 19"/>
                <a:gd name="T11" fmla="*/ 42 h 46"/>
                <a:gd name="T12" fmla="*/ 18 w 1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9" h="46">
                  <a:moveTo>
                    <a:pt x="18" y="0"/>
                  </a:moveTo>
                  <a:lnTo>
                    <a:pt x="18" y="0"/>
                  </a:lnTo>
                  <a:lnTo>
                    <a:pt x="12" y="6"/>
                  </a:lnTo>
                  <a:lnTo>
                    <a:pt x="0" y="45"/>
                  </a:lnTo>
                  <a:lnTo>
                    <a:pt x="0" y="45"/>
                  </a:lnTo>
                  <a:lnTo>
                    <a:pt x="6" y="42"/>
                  </a:lnTo>
                  <a:lnTo>
                    <a:pt x="1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1" name="Freeform 413"/>
            <p:cNvSpPr>
              <a:spLocks noChangeArrowheads="1"/>
            </p:cNvSpPr>
            <p:nvPr/>
          </p:nvSpPr>
          <p:spPr bwMode="auto">
            <a:xfrm>
              <a:off x="6777039" y="3376613"/>
              <a:ext cx="11111" cy="3175"/>
            </a:xfrm>
            <a:custGeom>
              <a:avLst/>
              <a:gdLst>
                <a:gd name="T0" fmla="*/ 28 w 29"/>
                <a:gd name="T1" fmla="*/ 0 h 10"/>
                <a:gd name="T2" fmla="*/ 0 w 29"/>
                <a:gd name="T3" fmla="*/ 6 h 10"/>
                <a:gd name="T4" fmla="*/ 0 w 29"/>
                <a:gd name="T5" fmla="*/ 6 h 10"/>
                <a:gd name="T6" fmla="*/ 0 w 29"/>
                <a:gd name="T7" fmla="*/ 9 h 10"/>
                <a:gd name="T8" fmla="*/ 28 w 29"/>
                <a:gd name="T9" fmla="*/ 6 h 10"/>
                <a:gd name="T10" fmla="*/ 28 w 29"/>
                <a:gd name="T11" fmla="*/ 6 h 10"/>
                <a:gd name="T12" fmla="*/ 28 w 2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28" y="0"/>
                  </a:moveTo>
                  <a:lnTo>
                    <a:pt x="0" y="6"/>
                  </a:lnTo>
                  <a:lnTo>
                    <a:pt x="0" y="6"/>
                  </a:lnTo>
                  <a:lnTo>
                    <a:pt x="0" y="9"/>
                  </a:lnTo>
                  <a:lnTo>
                    <a:pt x="28" y="6"/>
                  </a:lnTo>
                  <a:lnTo>
                    <a:pt x="28" y="6"/>
                  </a:lnTo>
                  <a:lnTo>
                    <a:pt x="2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2" name="Freeform 414"/>
            <p:cNvSpPr>
              <a:spLocks noChangeArrowheads="1"/>
            </p:cNvSpPr>
            <p:nvPr/>
          </p:nvSpPr>
          <p:spPr bwMode="auto">
            <a:xfrm>
              <a:off x="6905625" y="3290888"/>
              <a:ext cx="6350" cy="17462"/>
            </a:xfrm>
            <a:custGeom>
              <a:avLst/>
              <a:gdLst>
                <a:gd name="T0" fmla="*/ 0 w 19"/>
                <a:gd name="T1" fmla="*/ 0 h 49"/>
                <a:gd name="T2" fmla="*/ 12 w 19"/>
                <a:gd name="T3" fmla="*/ 46 h 49"/>
                <a:gd name="T4" fmla="*/ 12 w 19"/>
                <a:gd name="T5" fmla="*/ 46 h 49"/>
                <a:gd name="T6" fmla="*/ 18 w 19"/>
                <a:gd name="T7" fmla="*/ 48 h 49"/>
                <a:gd name="T8" fmla="*/ 6 w 19"/>
                <a:gd name="T9" fmla="*/ 3 h 49"/>
                <a:gd name="T10" fmla="*/ 6 w 19"/>
                <a:gd name="T11" fmla="*/ 3 h 49"/>
                <a:gd name="T12" fmla="*/ 0 w 1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9" h="49">
                  <a:moveTo>
                    <a:pt x="0" y="0"/>
                  </a:moveTo>
                  <a:lnTo>
                    <a:pt x="12" y="46"/>
                  </a:lnTo>
                  <a:lnTo>
                    <a:pt x="12" y="46"/>
                  </a:lnTo>
                  <a:lnTo>
                    <a:pt x="18" y="48"/>
                  </a:lnTo>
                  <a:lnTo>
                    <a:pt x="6" y="3"/>
                  </a:lnTo>
                  <a:lnTo>
                    <a:pt x="6" y="3"/>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3" name="Freeform 415"/>
            <p:cNvSpPr>
              <a:spLocks noChangeArrowheads="1"/>
            </p:cNvSpPr>
            <p:nvPr/>
          </p:nvSpPr>
          <p:spPr bwMode="auto">
            <a:xfrm>
              <a:off x="6838950" y="3279775"/>
              <a:ext cx="11113" cy="9525"/>
            </a:xfrm>
            <a:custGeom>
              <a:avLst/>
              <a:gdLst>
                <a:gd name="T0" fmla="*/ 3 w 31"/>
                <a:gd name="T1" fmla="*/ 0 h 26"/>
                <a:gd name="T2" fmla="*/ 3 w 31"/>
                <a:gd name="T3" fmla="*/ 0 h 26"/>
                <a:gd name="T4" fmla="*/ 0 w 31"/>
                <a:gd name="T5" fmla="*/ 0 h 26"/>
                <a:gd name="T6" fmla="*/ 24 w 31"/>
                <a:gd name="T7" fmla="*/ 25 h 26"/>
                <a:gd name="T8" fmla="*/ 24 w 31"/>
                <a:gd name="T9" fmla="*/ 25 h 26"/>
                <a:gd name="T10" fmla="*/ 30 w 31"/>
                <a:gd name="T11" fmla="*/ 22 h 26"/>
                <a:gd name="T12" fmla="*/ 3 w 3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1" h="26">
                  <a:moveTo>
                    <a:pt x="3" y="0"/>
                  </a:moveTo>
                  <a:lnTo>
                    <a:pt x="3" y="0"/>
                  </a:lnTo>
                  <a:lnTo>
                    <a:pt x="0" y="0"/>
                  </a:lnTo>
                  <a:lnTo>
                    <a:pt x="24" y="25"/>
                  </a:lnTo>
                  <a:lnTo>
                    <a:pt x="24" y="25"/>
                  </a:lnTo>
                  <a:lnTo>
                    <a:pt x="30" y="22"/>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4" name="Freeform 416"/>
            <p:cNvSpPr>
              <a:spLocks noChangeArrowheads="1"/>
            </p:cNvSpPr>
            <p:nvPr/>
          </p:nvSpPr>
          <p:spPr bwMode="auto">
            <a:xfrm>
              <a:off x="6665912" y="3638550"/>
              <a:ext cx="93662" cy="139700"/>
            </a:xfrm>
            <a:custGeom>
              <a:avLst/>
              <a:gdLst>
                <a:gd name="T0" fmla="*/ 231 w 258"/>
                <a:gd name="T1" fmla="*/ 236 h 389"/>
                <a:gd name="T2" fmla="*/ 231 w 258"/>
                <a:gd name="T3" fmla="*/ 236 h 389"/>
                <a:gd name="T4" fmla="*/ 228 w 258"/>
                <a:gd name="T5" fmla="*/ 272 h 389"/>
                <a:gd name="T6" fmla="*/ 219 w 258"/>
                <a:gd name="T7" fmla="*/ 305 h 389"/>
                <a:gd name="T8" fmla="*/ 204 w 258"/>
                <a:gd name="T9" fmla="*/ 335 h 389"/>
                <a:gd name="T10" fmla="*/ 183 w 258"/>
                <a:gd name="T11" fmla="*/ 362 h 389"/>
                <a:gd name="T12" fmla="*/ 198 w 258"/>
                <a:gd name="T13" fmla="*/ 388 h 389"/>
                <a:gd name="T14" fmla="*/ 198 w 258"/>
                <a:gd name="T15" fmla="*/ 388 h 389"/>
                <a:gd name="T16" fmla="*/ 219 w 258"/>
                <a:gd name="T17" fmla="*/ 362 h 389"/>
                <a:gd name="T18" fmla="*/ 237 w 258"/>
                <a:gd name="T19" fmla="*/ 332 h 389"/>
                <a:gd name="T20" fmla="*/ 249 w 258"/>
                <a:gd name="T21" fmla="*/ 299 h 389"/>
                <a:gd name="T22" fmla="*/ 254 w 258"/>
                <a:gd name="T23" fmla="*/ 266 h 389"/>
                <a:gd name="T24" fmla="*/ 231 w 258"/>
                <a:gd name="T25" fmla="*/ 236 h 389"/>
                <a:gd name="T26" fmla="*/ 27 w 258"/>
                <a:gd name="T27" fmla="*/ 0 h 389"/>
                <a:gd name="T28" fmla="*/ 54 w 258"/>
                <a:gd name="T29" fmla="*/ 26 h 389"/>
                <a:gd name="T30" fmla="*/ 54 w 258"/>
                <a:gd name="T31" fmla="*/ 26 h 389"/>
                <a:gd name="T32" fmla="*/ 90 w 258"/>
                <a:gd name="T33" fmla="*/ 36 h 389"/>
                <a:gd name="T34" fmla="*/ 123 w 258"/>
                <a:gd name="T35" fmla="*/ 50 h 389"/>
                <a:gd name="T36" fmla="*/ 153 w 258"/>
                <a:gd name="T37" fmla="*/ 71 h 389"/>
                <a:gd name="T38" fmla="*/ 180 w 258"/>
                <a:gd name="T39" fmla="*/ 95 h 389"/>
                <a:gd name="T40" fmla="*/ 201 w 258"/>
                <a:gd name="T41" fmla="*/ 125 h 389"/>
                <a:gd name="T42" fmla="*/ 216 w 258"/>
                <a:gd name="T43" fmla="*/ 158 h 389"/>
                <a:gd name="T44" fmla="*/ 228 w 258"/>
                <a:gd name="T45" fmla="*/ 191 h 389"/>
                <a:gd name="T46" fmla="*/ 231 w 258"/>
                <a:gd name="T47" fmla="*/ 230 h 389"/>
                <a:gd name="T48" fmla="*/ 254 w 258"/>
                <a:gd name="T49" fmla="*/ 260 h 389"/>
                <a:gd name="T50" fmla="*/ 254 w 258"/>
                <a:gd name="T51" fmla="*/ 260 h 389"/>
                <a:gd name="T52" fmla="*/ 257 w 258"/>
                <a:gd name="T53" fmla="*/ 254 h 389"/>
                <a:gd name="T54" fmla="*/ 228 w 258"/>
                <a:gd name="T55" fmla="*/ 119 h 389"/>
                <a:gd name="T56" fmla="*/ 228 w 258"/>
                <a:gd name="T57" fmla="*/ 119 h 389"/>
                <a:gd name="T58" fmla="*/ 213 w 258"/>
                <a:gd name="T59" fmla="*/ 95 h 389"/>
                <a:gd name="T60" fmla="*/ 198 w 258"/>
                <a:gd name="T61" fmla="*/ 74 h 389"/>
                <a:gd name="T62" fmla="*/ 90 w 258"/>
                <a:gd name="T63" fmla="*/ 8 h 389"/>
                <a:gd name="T64" fmla="*/ 90 w 258"/>
                <a:gd name="T65" fmla="*/ 8 h 389"/>
                <a:gd name="T66" fmla="*/ 60 w 258"/>
                <a:gd name="T67" fmla="*/ 2 h 389"/>
                <a:gd name="T68" fmla="*/ 27 w 258"/>
                <a:gd name="T69" fmla="*/ 0 h 389"/>
                <a:gd name="T70" fmla="*/ 21 w 258"/>
                <a:gd name="T71" fmla="*/ 0 h 389"/>
                <a:gd name="T72" fmla="*/ 21 w 258"/>
                <a:gd name="T73" fmla="*/ 0 h 389"/>
                <a:gd name="T74" fmla="*/ 21 w 258"/>
                <a:gd name="T75" fmla="*/ 0 h 389"/>
                <a:gd name="T76" fmla="*/ 21 w 258"/>
                <a:gd name="T77" fmla="*/ 0 h 389"/>
                <a:gd name="T78" fmla="*/ 21 w 258"/>
                <a:gd name="T79" fmla="*/ 0 h 389"/>
                <a:gd name="T80" fmla="*/ 21 w 258"/>
                <a:gd name="T81" fmla="*/ 0 h 389"/>
                <a:gd name="T82" fmla="*/ 0 w 258"/>
                <a:gd name="T83" fmla="*/ 0 h 389"/>
                <a:gd name="T84" fmla="*/ 15 w 258"/>
                <a:gd name="T85" fmla="*/ 26 h 389"/>
                <a:gd name="T86" fmla="*/ 15 w 258"/>
                <a:gd name="T87" fmla="*/ 26 h 389"/>
                <a:gd name="T88" fmla="*/ 21 w 258"/>
                <a:gd name="T89" fmla="*/ 26 h 389"/>
                <a:gd name="T90" fmla="*/ 21 w 258"/>
                <a:gd name="T91" fmla="*/ 26 h 389"/>
                <a:gd name="T92" fmla="*/ 21 w 258"/>
                <a:gd name="T93" fmla="*/ 26 h 389"/>
                <a:gd name="T94" fmla="*/ 24 w 258"/>
                <a:gd name="T95" fmla="*/ 26 h 389"/>
                <a:gd name="T96" fmla="*/ 24 w 258"/>
                <a:gd name="T97" fmla="*/ 26 h 389"/>
                <a:gd name="T98" fmla="*/ 24 w 258"/>
                <a:gd name="T99" fmla="*/ 26 h 389"/>
                <a:gd name="T100" fmla="*/ 48 w 258"/>
                <a:gd name="T101" fmla="*/ 26 h 389"/>
                <a:gd name="T102" fmla="*/ 24 w 258"/>
                <a:gd name="T103" fmla="*/ 0 h 389"/>
                <a:gd name="T104" fmla="*/ 21 w 258"/>
                <a:gd name="T105"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89">
                  <a:moveTo>
                    <a:pt x="231" y="236"/>
                  </a:moveTo>
                  <a:lnTo>
                    <a:pt x="231" y="236"/>
                  </a:lnTo>
                  <a:lnTo>
                    <a:pt x="228" y="272"/>
                  </a:lnTo>
                  <a:lnTo>
                    <a:pt x="219" y="305"/>
                  </a:lnTo>
                  <a:lnTo>
                    <a:pt x="204" y="335"/>
                  </a:lnTo>
                  <a:lnTo>
                    <a:pt x="183" y="362"/>
                  </a:lnTo>
                  <a:lnTo>
                    <a:pt x="198" y="388"/>
                  </a:lnTo>
                  <a:lnTo>
                    <a:pt x="198" y="388"/>
                  </a:lnTo>
                  <a:lnTo>
                    <a:pt x="219" y="362"/>
                  </a:lnTo>
                  <a:lnTo>
                    <a:pt x="237" y="332"/>
                  </a:lnTo>
                  <a:lnTo>
                    <a:pt x="249" y="299"/>
                  </a:lnTo>
                  <a:lnTo>
                    <a:pt x="254" y="266"/>
                  </a:lnTo>
                  <a:lnTo>
                    <a:pt x="231" y="236"/>
                  </a:lnTo>
                  <a:close/>
                  <a:moveTo>
                    <a:pt x="27" y="0"/>
                  </a:moveTo>
                  <a:lnTo>
                    <a:pt x="54" y="26"/>
                  </a:lnTo>
                  <a:lnTo>
                    <a:pt x="54" y="26"/>
                  </a:lnTo>
                  <a:lnTo>
                    <a:pt x="90" y="36"/>
                  </a:lnTo>
                  <a:lnTo>
                    <a:pt x="123" y="50"/>
                  </a:lnTo>
                  <a:lnTo>
                    <a:pt x="153" y="71"/>
                  </a:lnTo>
                  <a:lnTo>
                    <a:pt x="180" y="95"/>
                  </a:lnTo>
                  <a:lnTo>
                    <a:pt x="201" y="125"/>
                  </a:lnTo>
                  <a:lnTo>
                    <a:pt x="216" y="158"/>
                  </a:lnTo>
                  <a:lnTo>
                    <a:pt x="228" y="191"/>
                  </a:lnTo>
                  <a:lnTo>
                    <a:pt x="231" y="230"/>
                  </a:lnTo>
                  <a:lnTo>
                    <a:pt x="254" y="260"/>
                  </a:lnTo>
                  <a:lnTo>
                    <a:pt x="254" y="260"/>
                  </a:lnTo>
                  <a:lnTo>
                    <a:pt x="257" y="254"/>
                  </a:lnTo>
                  <a:lnTo>
                    <a:pt x="228" y="119"/>
                  </a:lnTo>
                  <a:lnTo>
                    <a:pt x="228" y="119"/>
                  </a:lnTo>
                  <a:lnTo>
                    <a:pt x="213" y="95"/>
                  </a:lnTo>
                  <a:lnTo>
                    <a:pt x="198" y="74"/>
                  </a:lnTo>
                  <a:lnTo>
                    <a:pt x="90" y="8"/>
                  </a:lnTo>
                  <a:lnTo>
                    <a:pt x="90" y="8"/>
                  </a:lnTo>
                  <a:lnTo>
                    <a:pt x="60" y="2"/>
                  </a:lnTo>
                  <a:lnTo>
                    <a:pt x="27" y="0"/>
                  </a:lnTo>
                  <a:close/>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5" name="Freeform 417"/>
            <p:cNvSpPr>
              <a:spLocks noChangeArrowheads="1"/>
            </p:cNvSpPr>
            <p:nvPr/>
          </p:nvSpPr>
          <p:spPr bwMode="auto">
            <a:xfrm>
              <a:off x="6732587" y="3722688"/>
              <a:ext cx="25400" cy="55562"/>
            </a:xfrm>
            <a:custGeom>
              <a:avLst/>
              <a:gdLst>
                <a:gd name="T0" fmla="*/ 48 w 72"/>
                <a:gd name="T1" fmla="*/ 0 h 153"/>
                <a:gd name="T2" fmla="*/ 48 w 72"/>
                <a:gd name="T3" fmla="*/ 0 h 153"/>
                <a:gd name="T4" fmla="*/ 45 w 72"/>
                <a:gd name="T5" fmla="*/ 36 h 153"/>
                <a:gd name="T6" fmla="*/ 36 w 72"/>
                <a:gd name="T7" fmla="*/ 69 h 153"/>
                <a:gd name="T8" fmla="*/ 21 w 72"/>
                <a:gd name="T9" fmla="*/ 99 h 153"/>
                <a:gd name="T10" fmla="*/ 0 w 72"/>
                <a:gd name="T11" fmla="*/ 126 h 153"/>
                <a:gd name="T12" fmla="*/ 15 w 72"/>
                <a:gd name="T13" fmla="*/ 152 h 153"/>
                <a:gd name="T14" fmla="*/ 15 w 72"/>
                <a:gd name="T15" fmla="*/ 152 h 153"/>
                <a:gd name="T16" fmla="*/ 36 w 72"/>
                <a:gd name="T17" fmla="*/ 126 h 153"/>
                <a:gd name="T18" fmla="*/ 54 w 72"/>
                <a:gd name="T19" fmla="*/ 96 h 153"/>
                <a:gd name="T20" fmla="*/ 66 w 72"/>
                <a:gd name="T21" fmla="*/ 63 h 153"/>
                <a:gd name="T22" fmla="*/ 71 w 72"/>
                <a:gd name="T23" fmla="*/ 30 h 153"/>
                <a:gd name="T24" fmla="*/ 48 w 72"/>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53">
                  <a:moveTo>
                    <a:pt x="48" y="0"/>
                  </a:moveTo>
                  <a:lnTo>
                    <a:pt x="48" y="0"/>
                  </a:lnTo>
                  <a:lnTo>
                    <a:pt x="45" y="36"/>
                  </a:lnTo>
                  <a:lnTo>
                    <a:pt x="36" y="69"/>
                  </a:lnTo>
                  <a:lnTo>
                    <a:pt x="21" y="99"/>
                  </a:lnTo>
                  <a:lnTo>
                    <a:pt x="0" y="126"/>
                  </a:lnTo>
                  <a:lnTo>
                    <a:pt x="15" y="152"/>
                  </a:lnTo>
                  <a:lnTo>
                    <a:pt x="15" y="152"/>
                  </a:lnTo>
                  <a:lnTo>
                    <a:pt x="36" y="126"/>
                  </a:lnTo>
                  <a:lnTo>
                    <a:pt x="54" y="96"/>
                  </a:lnTo>
                  <a:lnTo>
                    <a:pt x="66" y="63"/>
                  </a:lnTo>
                  <a:lnTo>
                    <a:pt x="71" y="30"/>
                  </a:lnTo>
                  <a:lnTo>
                    <a:pt x="48"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6" name="Freeform 418"/>
            <p:cNvSpPr>
              <a:spLocks noChangeArrowheads="1"/>
            </p:cNvSpPr>
            <p:nvPr/>
          </p:nvSpPr>
          <p:spPr bwMode="auto">
            <a:xfrm>
              <a:off x="6675438" y="3638550"/>
              <a:ext cx="82550" cy="93663"/>
            </a:xfrm>
            <a:custGeom>
              <a:avLst/>
              <a:gdLst>
                <a:gd name="T0" fmla="*/ 0 w 231"/>
                <a:gd name="T1" fmla="*/ 0 h 261"/>
                <a:gd name="T2" fmla="*/ 27 w 231"/>
                <a:gd name="T3" fmla="*/ 26 h 261"/>
                <a:gd name="T4" fmla="*/ 27 w 231"/>
                <a:gd name="T5" fmla="*/ 26 h 261"/>
                <a:gd name="T6" fmla="*/ 63 w 231"/>
                <a:gd name="T7" fmla="*/ 36 h 261"/>
                <a:gd name="T8" fmla="*/ 96 w 231"/>
                <a:gd name="T9" fmla="*/ 50 h 261"/>
                <a:gd name="T10" fmla="*/ 126 w 231"/>
                <a:gd name="T11" fmla="*/ 71 h 261"/>
                <a:gd name="T12" fmla="*/ 153 w 231"/>
                <a:gd name="T13" fmla="*/ 95 h 261"/>
                <a:gd name="T14" fmla="*/ 174 w 231"/>
                <a:gd name="T15" fmla="*/ 125 h 261"/>
                <a:gd name="T16" fmla="*/ 189 w 231"/>
                <a:gd name="T17" fmla="*/ 158 h 261"/>
                <a:gd name="T18" fmla="*/ 201 w 231"/>
                <a:gd name="T19" fmla="*/ 191 h 261"/>
                <a:gd name="T20" fmla="*/ 204 w 231"/>
                <a:gd name="T21" fmla="*/ 230 h 261"/>
                <a:gd name="T22" fmla="*/ 227 w 231"/>
                <a:gd name="T23" fmla="*/ 260 h 261"/>
                <a:gd name="T24" fmla="*/ 227 w 231"/>
                <a:gd name="T25" fmla="*/ 260 h 261"/>
                <a:gd name="T26" fmla="*/ 230 w 231"/>
                <a:gd name="T27" fmla="*/ 254 h 261"/>
                <a:gd name="T28" fmla="*/ 201 w 231"/>
                <a:gd name="T29" fmla="*/ 119 h 261"/>
                <a:gd name="T30" fmla="*/ 201 w 231"/>
                <a:gd name="T31" fmla="*/ 119 h 261"/>
                <a:gd name="T32" fmla="*/ 186 w 231"/>
                <a:gd name="T33" fmla="*/ 95 h 261"/>
                <a:gd name="T34" fmla="*/ 171 w 231"/>
                <a:gd name="T35" fmla="*/ 74 h 261"/>
                <a:gd name="T36" fmla="*/ 63 w 231"/>
                <a:gd name="T37" fmla="*/ 8 h 261"/>
                <a:gd name="T38" fmla="*/ 63 w 231"/>
                <a:gd name="T39" fmla="*/ 8 h 261"/>
                <a:gd name="T40" fmla="*/ 33 w 231"/>
                <a:gd name="T41" fmla="*/ 2 h 261"/>
                <a:gd name="T42" fmla="*/ 0 w 231"/>
                <a:gd name="T4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261">
                  <a:moveTo>
                    <a:pt x="0" y="0"/>
                  </a:moveTo>
                  <a:lnTo>
                    <a:pt x="27" y="26"/>
                  </a:lnTo>
                  <a:lnTo>
                    <a:pt x="27" y="26"/>
                  </a:lnTo>
                  <a:lnTo>
                    <a:pt x="63" y="36"/>
                  </a:lnTo>
                  <a:lnTo>
                    <a:pt x="96" y="50"/>
                  </a:lnTo>
                  <a:lnTo>
                    <a:pt x="126" y="71"/>
                  </a:lnTo>
                  <a:lnTo>
                    <a:pt x="153" y="95"/>
                  </a:lnTo>
                  <a:lnTo>
                    <a:pt x="174" y="125"/>
                  </a:lnTo>
                  <a:lnTo>
                    <a:pt x="189" y="158"/>
                  </a:lnTo>
                  <a:lnTo>
                    <a:pt x="201" y="191"/>
                  </a:lnTo>
                  <a:lnTo>
                    <a:pt x="204" y="230"/>
                  </a:lnTo>
                  <a:lnTo>
                    <a:pt x="227" y="260"/>
                  </a:lnTo>
                  <a:lnTo>
                    <a:pt x="227" y="260"/>
                  </a:lnTo>
                  <a:lnTo>
                    <a:pt x="230" y="254"/>
                  </a:lnTo>
                  <a:lnTo>
                    <a:pt x="201" y="119"/>
                  </a:lnTo>
                  <a:lnTo>
                    <a:pt x="201" y="119"/>
                  </a:lnTo>
                  <a:lnTo>
                    <a:pt x="186" y="95"/>
                  </a:lnTo>
                  <a:lnTo>
                    <a:pt x="171" y="74"/>
                  </a:lnTo>
                  <a:lnTo>
                    <a:pt x="63" y="8"/>
                  </a:lnTo>
                  <a:lnTo>
                    <a:pt x="63" y="8"/>
                  </a:lnTo>
                  <a:lnTo>
                    <a:pt x="33" y="2"/>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7" name="Freeform 419"/>
            <p:cNvSpPr>
              <a:spLocks noChangeArrowheads="1"/>
            </p:cNvSpPr>
            <p:nvPr/>
          </p:nvSpPr>
          <p:spPr bwMode="auto">
            <a:xfrm>
              <a:off x="6665913" y="3638550"/>
              <a:ext cx="17462" cy="9525"/>
            </a:xfrm>
            <a:custGeom>
              <a:avLst/>
              <a:gdLst>
                <a:gd name="T0" fmla="*/ 21 w 49"/>
                <a:gd name="T1" fmla="*/ 0 h 27"/>
                <a:gd name="T2" fmla="*/ 21 w 49"/>
                <a:gd name="T3" fmla="*/ 0 h 27"/>
                <a:gd name="T4" fmla="*/ 21 w 49"/>
                <a:gd name="T5" fmla="*/ 0 h 27"/>
                <a:gd name="T6" fmla="*/ 21 w 49"/>
                <a:gd name="T7" fmla="*/ 0 h 27"/>
                <a:gd name="T8" fmla="*/ 21 w 49"/>
                <a:gd name="T9" fmla="*/ 0 h 27"/>
                <a:gd name="T10" fmla="*/ 21 w 49"/>
                <a:gd name="T11" fmla="*/ 0 h 27"/>
                <a:gd name="T12" fmla="*/ 0 w 49"/>
                <a:gd name="T13" fmla="*/ 0 h 27"/>
                <a:gd name="T14" fmla="*/ 15 w 49"/>
                <a:gd name="T15" fmla="*/ 26 h 27"/>
                <a:gd name="T16" fmla="*/ 15 w 49"/>
                <a:gd name="T17" fmla="*/ 26 h 27"/>
                <a:gd name="T18" fmla="*/ 21 w 49"/>
                <a:gd name="T19" fmla="*/ 26 h 27"/>
                <a:gd name="T20" fmla="*/ 21 w 49"/>
                <a:gd name="T21" fmla="*/ 26 h 27"/>
                <a:gd name="T22" fmla="*/ 21 w 49"/>
                <a:gd name="T23" fmla="*/ 26 h 27"/>
                <a:gd name="T24" fmla="*/ 24 w 49"/>
                <a:gd name="T25" fmla="*/ 26 h 27"/>
                <a:gd name="T26" fmla="*/ 24 w 49"/>
                <a:gd name="T27" fmla="*/ 26 h 27"/>
                <a:gd name="T28" fmla="*/ 24 w 49"/>
                <a:gd name="T29" fmla="*/ 26 h 27"/>
                <a:gd name="T30" fmla="*/ 48 w 49"/>
                <a:gd name="T31" fmla="*/ 26 h 27"/>
                <a:gd name="T32" fmla="*/ 24 w 49"/>
                <a:gd name="T33" fmla="*/ 0 h 27"/>
                <a:gd name="T34" fmla="*/ 21 w 49"/>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1" y="0"/>
                  </a:moveTo>
                  <a:lnTo>
                    <a:pt x="21" y="0"/>
                  </a:lnTo>
                  <a:lnTo>
                    <a:pt x="21" y="0"/>
                  </a:lnTo>
                  <a:lnTo>
                    <a:pt x="21" y="0"/>
                  </a:lnTo>
                  <a:lnTo>
                    <a:pt x="21" y="0"/>
                  </a:lnTo>
                  <a:lnTo>
                    <a:pt x="21" y="0"/>
                  </a:lnTo>
                  <a:lnTo>
                    <a:pt x="0" y="0"/>
                  </a:lnTo>
                  <a:lnTo>
                    <a:pt x="15" y="26"/>
                  </a:lnTo>
                  <a:lnTo>
                    <a:pt x="15" y="26"/>
                  </a:lnTo>
                  <a:lnTo>
                    <a:pt x="21" y="26"/>
                  </a:lnTo>
                  <a:lnTo>
                    <a:pt x="21" y="26"/>
                  </a:lnTo>
                  <a:lnTo>
                    <a:pt x="21" y="26"/>
                  </a:lnTo>
                  <a:lnTo>
                    <a:pt x="24" y="26"/>
                  </a:lnTo>
                  <a:lnTo>
                    <a:pt x="24" y="26"/>
                  </a:lnTo>
                  <a:lnTo>
                    <a:pt x="24" y="26"/>
                  </a:lnTo>
                  <a:lnTo>
                    <a:pt x="48" y="26"/>
                  </a:lnTo>
                  <a:lnTo>
                    <a:pt x="24" y="0"/>
                  </a:lnTo>
                  <a:lnTo>
                    <a:pt x="21"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8" name="Freeform 420"/>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9" name="Freeform 421"/>
            <p:cNvSpPr>
              <a:spLocks noChangeArrowheads="1"/>
            </p:cNvSpPr>
            <p:nvPr/>
          </p:nvSpPr>
          <p:spPr bwMode="auto">
            <a:xfrm>
              <a:off x="6748463" y="3681413"/>
              <a:ext cx="11111" cy="49212"/>
            </a:xfrm>
            <a:custGeom>
              <a:avLst/>
              <a:gdLst>
                <a:gd name="T0" fmla="*/ 0 w 30"/>
                <a:gd name="T1" fmla="*/ 0 h 136"/>
                <a:gd name="T2" fmla="*/ 29 w 30"/>
                <a:gd name="T3" fmla="*/ 135 h 136"/>
                <a:gd name="T4" fmla="*/ 29 w 30"/>
                <a:gd name="T5" fmla="*/ 135 h 136"/>
                <a:gd name="T6" fmla="*/ 29 w 30"/>
                <a:gd name="T7" fmla="*/ 114 h 136"/>
                <a:gd name="T8" fmla="*/ 29 w 30"/>
                <a:gd name="T9" fmla="*/ 114 h 136"/>
                <a:gd name="T10" fmla="*/ 29 w 30"/>
                <a:gd name="T11" fmla="*/ 114 h 136"/>
                <a:gd name="T12" fmla="*/ 29 w 30"/>
                <a:gd name="T13" fmla="*/ 114 h 136"/>
                <a:gd name="T14" fmla="*/ 26 w 30"/>
                <a:gd name="T15" fmla="*/ 84 h 136"/>
                <a:gd name="T16" fmla="*/ 21 w 30"/>
                <a:gd name="T17" fmla="*/ 54 h 136"/>
                <a:gd name="T18" fmla="*/ 11 w 30"/>
                <a:gd name="T19" fmla="*/ 27 h 136"/>
                <a:gd name="T20" fmla="*/ 0 w 30"/>
                <a:gd name="T2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36">
                  <a:moveTo>
                    <a:pt x="0" y="0"/>
                  </a:moveTo>
                  <a:lnTo>
                    <a:pt x="29" y="135"/>
                  </a:lnTo>
                  <a:lnTo>
                    <a:pt x="29" y="135"/>
                  </a:lnTo>
                  <a:lnTo>
                    <a:pt x="29" y="114"/>
                  </a:lnTo>
                  <a:lnTo>
                    <a:pt x="29" y="114"/>
                  </a:lnTo>
                  <a:lnTo>
                    <a:pt x="29" y="114"/>
                  </a:lnTo>
                  <a:lnTo>
                    <a:pt x="29" y="114"/>
                  </a:lnTo>
                  <a:lnTo>
                    <a:pt x="26" y="84"/>
                  </a:lnTo>
                  <a:lnTo>
                    <a:pt x="21" y="54"/>
                  </a:lnTo>
                  <a:lnTo>
                    <a:pt x="11" y="27"/>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0" name="Freeform 422"/>
            <p:cNvSpPr>
              <a:spLocks noChangeArrowheads="1"/>
            </p:cNvSpPr>
            <p:nvPr/>
          </p:nvSpPr>
          <p:spPr bwMode="auto">
            <a:xfrm>
              <a:off x="6675438" y="3638550"/>
              <a:ext cx="82550" cy="96838"/>
            </a:xfrm>
            <a:custGeom>
              <a:avLst/>
              <a:gdLst>
                <a:gd name="T0" fmla="*/ 207 w 231"/>
                <a:gd name="T1" fmla="*/ 230 h 267"/>
                <a:gd name="T2" fmla="*/ 207 w 231"/>
                <a:gd name="T3" fmla="*/ 230 h 267"/>
                <a:gd name="T4" fmla="*/ 207 w 231"/>
                <a:gd name="T5" fmla="*/ 233 h 267"/>
                <a:gd name="T6" fmla="*/ 207 w 231"/>
                <a:gd name="T7" fmla="*/ 233 h 267"/>
                <a:gd name="T8" fmla="*/ 207 w 231"/>
                <a:gd name="T9" fmla="*/ 233 h 267"/>
                <a:gd name="T10" fmla="*/ 207 w 231"/>
                <a:gd name="T11" fmla="*/ 236 h 267"/>
                <a:gd name="T12" fmla="*/ 230 w 231"/>
                <a:gd name="T13" fmla="*/ 266 h 267"/>
                <a:gd name="T14" fmla="*/ 230 w 231"/>
                <a:gd name="T15" fmla="*/ 266 h 267"/>
                <a:gd name="T16" fmla="*/ 230 w 231"/>
                <a:gd name="T17" fmla="*/ 260 h 267"/>
                <a:gd name="T18" fmla="*/ 207 w 231"/>
                <a:gd name="T19" fmla="*/ 230 h 267"/>
                <a:gd name="T20" fmla="*/ 0 w 231"/>
                <a:gd name="T21" fmla="*/ 0 h 267"/>
                <a:gd name="T22" fmla="*/ 0 w 231"/>
                <a:gd name="T23" fmla="*/ 0 h 267"/>
                <a:gd name="T24" fmla="*/ 24 w 231"/>
                <a:gd name="T25" fmla="*/ 26 h 267"/>
                <a:gd name="T26" fmla="*/ 24 w 231"/>
                <a:gd name="T27" fmla="*/ 26 h 267"/>
                <a:gd name="T28" fmla="*/ 30 w 231"/>
                <a:gd name="T29" fmla="*/ 26 h 267"/>
                <a:gd name="T30" fmla="*/ 3 w 231"/>
                <a:gd name="T31" fmla="*/ 0 h 267"/>
                <a:gd name="T32" fmla="*/ 3 w 231"/>
                <a:gd name="T33" fmla="*/ 0 h 267"/>
                <a:gd name="T34" fmla="*/ 0 w 231"/>
                <a:gd name="T3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267">
                  <a:moveTo>
                    <a:pt x="207" y="230"/>
                  </a:moveTo>
                  <a:lnTo>
                    <a:pt x="207" y="230"/>
                  </a:lnTo>
                  <a:lnTo>
                    <a:pt x="207" y="233"/>
                  </a:lnTo>
                  <a:lnTo>
                    <a:pt x="207" y="233"/>
                  </a:lnTo>
                  <a:lnTo>
                    <a:pt x="207" y="233"/>
                  </a:lnTo>
                  <a:lnTo>
                    <a:pt x="207" y="236"/>
                  </a:lnTo>
                  <a:lnTo>
                    <a:pt x="230" y="266"/>
                  </a:lnTo>
                  <a:lnTo>
                    <a:pt x="230" y="266"/>
                  </a:lnTo>
                  <a:lnTo>
                    <a:pt x="230" y="260"/>
                  </a:lnTo>
                  <a:lnTo>
                    <a:pt x="207" y="230"/>
                  </a:lnTo>
                  <a:close/>
                  <a:moveTo>
                    <a:pt x="0" y="0"/>
                  </a:moveTo>
                  <a:lnTo>
                    <a:pt x="0" y="0"/>
                  </a:lnTo>
                  <a:lnTo>
                    <a:pt x="24" y="26"/>
                  </a:lnTo>
                  <a:lnTo>
                    <a:pt x="24" y="26"/>
                  </a:lnTo>
                  <a:lnTo>
                    <a:pt x="30" y="26"/>
                  </a:lnTo>
                  <a:lnTo>
                    <a:pt x="3" y="0"/>
                  </a:lnTo>
                  <a:lnTo>
                    <a:pt x="3" y="0"/>
                  </a:lnTo>
                  <a:lnTo>
                    <a:pt x="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1" name="Freeform 423"/>
            <p:cNvSpPr>
              <a:spLocks noChangeArrowheads="1"/>
            </p:cNvSpPr>
            <p:nvPr/>
          </p:nvSpPr>
          <p:spPr bwMode="auto">
            <a:xfrm>
              <a:off x="6750049" y="3721100"/>
              <a:ext cx="7938" cy="12700"/>
            </a:xfrm>
            <a:custGeom>
              <a:avLst/>
              <a:gdLst>
                <a:gd name="T0" fmla="*/ 0 w 24"/>
                <a:gd name="T1" fmla="*/ 0 h 37"/>
                <a:gd name="T2" fmla="*/ 0 w 24"/>
                <a:gd name="T3" fmla="*/ 0 h 37"/>
                <a:gd name="T4" fmla="*/ 0 w 24"/>
                <a:gd name="T5" fmla="*/ 3 h 37"/>
                <a:gd name="T6" fmla="*/ 0 w 24"/>
                <a:gd name="T7" fmla="*/ 3 h 37"/>
                <a:gd name="T8" fmla="*/ 0 w 24"/>
                <a:gd name="T9" fmla="*/ 3 h 37"/>
                <a:gd name="T10" fmla="*/ 0 w 24"/>
                <a:gd name="T11" fmla="*/ 6 h 37"/>
                <a:gd name="T12" fmla="*/ 23 w 24"/>
                <a:gd name="T13" fmla="*/ 36 h 37"/>
                <a:gd name="T14" fmla="*/ 23 w 24"/>
                <a:gd name="T15" fmla="*/ 36 h 37"/>
                <a:gd name="T16" fmla="*/ 23 w 24"/>
                <a:gd name="T17" fmla="*/ 30 h 37"/>
                <a:gd name="T18" fmla="*/ 0 w 24"/>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7">
                  <a:moveTo>
                    <a:pt x="0" y="0"/>
                  </a:moveTo>
                  <a:lnTo>
                    <a:pt x="0" y="0"/>
                  </a:lnTo>
                  <a:lnTo>
                    <a:pt x="0" y="3"/>
                  </a:lnTo>
                  <a:lnTo>
                    <a:pt x="0" y="3"/>
                  </a:lnTo>
                  <a:lnTo>
                    <a:pt x="0" y="3"/>
                  </a:lnTo>
                  <a:lnTo>
                    <a:pt x="0" y="6"/>
                  </a:lnTo>
                  <a:lnTo>
                    <a:pt x="23" y="36"/>
                  </a:lnTo>
                  <a:lnTo>
                    <a:pt x="23" y="36"/>
                  </a:lnTo>
                  <a:lnTo>
                    <a:pt x="23" y="3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2" name="Freeform 424"/>
            <p:cNvSpPr>
              <a:spLocks noChangeArrowheads="1"/>
            </p:cNvSpPr>
            <p:nvPr/>
          </p:nvSpPr>
          <p:spPr bwMode="auto">
            <a:xfrm>
              <a:off x="6675439" y="3638550"/>
              <a:ext cx="11111" cy="9525"/>
            </a:xfrm>
            <a:custGeom>
              <a:avLst/>
              <a:gdLst>
                <a:gd name="T0" fmla="*/ 0 w 31"/>
                <a:gd name="T1" fmla="*/ 0 h 27"/>
                <a:gd name="T2" fmla="*/ 0 w 31"/>
                <a:gd name="T3" fmla="*/ 0 h 27"/>
                <a:gd name="T4" fmla="*/ 24 w 31"/>
                <a:gd name="T5" fmla="*/ 26 h 27"/>
                <a:gd name="T6" fmla="*/ 24 w 31"/>
                <a:gd name="T7" fmla="*/ 26 h 27"/>
                <a:gd name="T8" fmla="*/ 30 w 31"/>
                <a:gd name="T9" fmla="*/ 26 h 27"/>
                <a:gd name="T10" fmla="*/ 3 w 31"/>
                <a:gd name="T11" fmla="*/ 0 h 27"/>
                <a:gd name="T12" fmla="*/ 3 w 31"/>
                <a:gd name="T13" fmla="*/ 0 h 27"/>
                <a:gd name="T14" fmla="*/ 0 w 31"/>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0" y="0"/>
                  </a:moveTo>
                  <a:lnTo>
                    <a:pt x="0" y="0"/>
                  </a:lnTo>
                  <a:lnTo>
                    <a:pt x="24" y="26"/>
                  </a:lnTo>
                  <a:lnTo>
                    <a:pt x="24" y="26"/>
                  </a:lnTo>
                  <a:lnTo>
                    <a:pt x="30" y="26"/>
                  </a:lnTo>
                  <a:lnTo>
                    <a:pt x="3" y="0"/>
                  </a:lnTo>
                  <a:lnTo>
                    <a:pt x="3" y="0"/>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3" name="Freeform 425"/>
            <p:cNvSpPr>
              <a:spLocks noChangeArrowheads="1"/>
            </p:cNvSpPr>
            <p:nvPr/>
          </p:nvSpPr>
          <p:spPr bwMode="auto">
            <a:xfrm>
              <a:off x="6589713" y="3638550"/>
              <a:ext cx="147637" cy="168275"/>
            </a:xfrm>
            <a:custGeom>
              <a:avLst/>
              <a:gdLst>
                <a:gd name="T0" fmla="*/ 396 w 409"/>
                <a:gd name="T1" fmla="*/ 62 h 467"/>
                <a:gd name="T2" fmla="*/ 381 w 409"/>
                <a:gd name="T3" fmla="*/ 47 h 467"/>
                <a:gd name="T4" fmla="*/ 342 w 409"/>
                <a:gd name="T5" fmla="*/ 23 h 467"/>
                <a:gd name="T6" fmla="*/ 210 w 409"/>
                <a:gd name="T7" fmla="*/ 0 h 467"/>
                <a:gd name="T8" fmla="*/ 186 w 409"/>
                <a:gd name="T9" fmla="*/ 2 h 467"/>
                <a:gd name="T10" fmla="*/ 147 w 409"/>
                <a:gd name="T11" fmla="*/ 18 h 467"/>
                <a:gd name="T12" fmla="*/ 108 w 409"/>
                <a:gd name="T13" fmla="*/ 36 h 467"/>
                <a:gd name="T14" fmla="*/ 75 w 409"/>
                <a:gd name="T15" fmla="*/ 62 h 467"/>
                <a:gd name="T16" fmla="*/ 48 w 409"/>
                <a:gd name="T17" fmla="*/ 92 h 467"/>
                <a:gd name="T18" fmla="*/ 27 w 409"/>
                <a:gd name="T19" fmla="*/ 128 h 467"/>
                <a:gd name="T20" fmla="*/ 9 w 409"/>
                <a:gd name="T21" fmla="*/ 167 h 467"/>
                <a:gd name="T22" fmla="*/ 3 w 409"/>
                <a:gd name="T23" fmla="*/ 209 h 467"/>
                <a:gd name="T24" fmla="*/ 0 w 409"/>
                <a:gd name="T25" fmla="*/ 233 h 467"/>
                <a:gd name="T26" fmla="*/ 0 w 409"/>
                <a:gd name="T27" fmla="*/ 233 h 467"/>
                <a:gd name="T28" fmla="*/ 6 w 409"/>
                <a:gd name="T29" fmla="*/ 281 h 467"/>
                <a:gd name="T30" fmla="*/ 21 w 409"/>
                <a:gd name="T31" fmla="*/ 326 h 467"/>
                <a:gd name="T32" fmla="*/ 42 w 409"/>
                <a:gd name="T33" fmla="*/ 364 h 467"/>
                <a:gd name="T34" fmla="*/ 69 w 409"/>
                <a:gd name="T35" fmla="*/ 397 h 467"/>
                <a:gd name="T36" fmla="*/ 105 w 409"/>
                <a:gd name="T37" fmla="*/ 427 h 467"/>
                <a:gd name="T38" fmla="*/ 144 w 409"/>
                <a:gd name="T39" fmla="*/ 448 h 467"/>
                <a:gd name="T40" fmla="*/ 189 w 409"/>
                <a:gd name="T41" fmla="*/ 463 h 467"/>
                <a:gd name="T42" fmla="*/ 237 w 409"/>
                <a:gd name="T43" fmla="*/ 466 h 467"/>
                <a:gd name="T44" fmla="*/ 237 w 409"/>
                <a:gd name="T45" fmla="*/ 466 h 467"/>
                <a:gd name="T46" fmla="*/ 261 w 409"/>
                <a:gd name="T47" fmla="*/ 466 h 467"/>
                <a:gd name="T48" fmla="*/ 309 w 409"/>
                <a:gd name="T49" fmla="*/ 454 h 467"/>
                <a:gd name="T50" fmla="*/ 354 w 409"/>
                <a:gd name="T51" fmla="*/ 436 h 467"/>
                <a:gd name="T52" fmla="*/ 390 w 409"/>
                <a:gd name="T53" fmla="*/ 409 h 467"/>
                <a:gd name="T54" fmla="*/ 396 w 409"/>
                <a:gd name="T55" fmla="*/ 367 h 467"/>
                <a:gd name="T56" fmla="*/ 378 w 409"/>
                <a:gd name="T57" fmla="*/ 382 h 467"/>
                <a:gd name="T58" fmla="*/ 345 w 409"/>
                <a:gd name="T59" fmla="*/ 409 h 467"/>
                <a:gd name="T60" fmla="*/ 303 w 409"/>
                <a:gd name="T61" fmla="*/ 427 h 467"/>
                <a:gd name="T62" fmla="*/ 261 w 409"/>
                <a:gd name="T63" fmla="*/ 439 h 467"/>
                <a:gd name="T64" fmla="*/ 237 w 409"/>
                <a:gd name="T65" fmla="*/ 439 h 467"/>
                <a:gd name="T66" fmla="*/ 237 w 409"/>
                <a:gd name="T67" fmla="*/ 439 h 467"/>
                <a:gd name="T68" fmla="*/ 195 w 409"/>
                <a:gd name="T69" fmla="*/ 436 h 467"/>
                <a:gd name="T70" fmla="*/ 156 w 409"/>
                <a:gd name="T71" fmla="*/ 424 h 467"/>
                <a:gd name="T72" fmla="*/ 120 w 409"/>
                <a:gd name="T73" fmla="*/ 403 h 467"/>
                <a:gd name="T74" fmla="*/ 90 w 409"/>
                <a:gd name="T75" fmla="*/ 379 h 467"/>
                <a:gd name="T76" fmla="*/ 63 w 409"/>
                <a:gd name="T77" fmla="*/ 350 h 467"/>
                <a:gd name="T78" fmla="*/ 45 w 409"/>
                <a:gd name="T79" fmla="*/ 314 h 467"/>
                <a:gd name="T80" fmla="*/ 33 w 409"/>
                <a:gd name="T81" fmla="*/ 275 h 467"/>
                <a:gd name="T82" fmla="*/ 27 w 409"/>
                <a:gd name="T83" fmla="*/ 233 h 467"/>
                <a:gd name="T84" fmla="*/ 27 w 409"/>
                <a:gd name="T85" fmla="*/ 233 h 467"/>
                <a:gd name="T86" fmla="*/ 27 w 409"/>
                <a:gd name="T87" fmla="*/ 233 h 467"/>
                <a:gd name="T88" fmla="*/ 33 w 409"/>
                <a:gd name="T89" fmla="*/ 191 h 467"/>
                <a:gd name="T90" fmla="*/ 42 w 409"/>
                <a:gd name="T91" fmla="*/ 155 h 467"/>
                <a:gd name="T92" fmla="*/ 60 w 409"/>
                <a:gd name="T93" fmla="*/ 122 h 467"/>
                <a:gd name="T94" fmla="*/ 114 w 409"/>
                <a:gd name="T95" fmla="*/ 65 h 467"/>
                <a:gd name="T96" fmla="*/ 165 w 409"/>
                <a:gd name="T97" fmla="*/ 38 h 467"/>
                <a:gd name="T98" fmla="*/ 201 w 409"/>
                <a:gd name="T99" fmla="*/ 29 h 467"/>
                <a:gd name="T100" fmla="*/ 210 w 409"/>
                <a:gd name="T10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9" h="467">
                  <a:moveTo>
                    <a:pt x="321" y="14"/>
                  </a:moveTo>
                  <a:lnTo>
                    <a:pt x="396" y="62"/>
                  </a:lnTo>
                  <a:lnTo>
                    <a:pt x="396" y="62"/>
                  </a:lnTo>
                  <a:lnTo>
                    <a:pt x="381" y="47"/>
                  </a:lnTo>
                  <a:lnTo>
                    <a:pt x="363" y="36"/>
                  </a:lnTo>
                  <a:lnTo>
                    <a:pt x="342" y="23"/>
                  </a:lnTo>
                  <a:lnTo>
                    <a:pt x="321" y="14"/>
                  </a:lnTo>
                  <a:close/>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4" name="Freeform 426"/>
            <p:cNvSpPr>
              <a:spLocks noChangeArrowheads="1"/>
            </p:cNvSpPr>
            <p:nvPr/>
          </p:nvSpPr>
          <p:spPr bwMode="auto">
            <a:xfrm>
              <a:off x="6705600" y="3643312"/>
              <a:ext cx="26988" cy="17462"/>
            </a:xfrm>
            <a:custGeom>
              <a:avLst/>
              <a:gdLst>
                <a:gd name="T0" fmla="*/ 0 w 76"/>
                <a:gd name="T1" fmla="*/ 0 h 49"/>
                <a:gd name="T2" fmla="*/ 75 w 76"/>
                <a:gd name="T3" fmla="*/ 48 h 49"/>
                <a:gd name="T4" fmla="*/ 75 w 76"/>
                <a:gd name="T5" fmla="*/ 48 h 49"/>
                <a:gd name="T6" fmla="*/ 60 w 76"/>
                <a:gd name="T7" fmla="*/ 33 h 49"/>
                <a:gd name="T8" fmla="*/ 42 w 76"/>
                <a:gd name="T9" fmla="*/ 22 h 49"/>
                <a:gd name="T10" fmla="*/ 21 w 76"/>
                <a:gd name="T11" fmla="*/ 9 h 49"/>
                <a:gd name="T12" fmla="*/ 0 w 76"/>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6" h="49">
                  <a:moveTo>
                    <a:pt x="0" y="0"/>
                  </a:moveTo>
                  <a:lnTo>
                    <a:pt x="75" y="48"/>
                  </a:lnTo>
                  <a:lnTo>
                    <a:pt x="75" y="48"/>
                  </a:lnTo>
                  <a:lnTo>
                    <a:pt x="60" y="33"/>
                  </a:lnTo>
                  <a:lnTo>
                    <a:pt x="42" y="22"/>
                  </a:lnTo>
                  <a:lnTo>
                    <a:pt x="21" y="9"/>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5" name="Freeform 427"/>
            <p:cNvSpPr>
              <a:spLocks noChangeArrowheads="1"/>
            </p:cNvSpPr>
            <p:nvPr/>
          </p:nvSpPr>
          <p:spPr bwMode="auto">
            <a:xfrm>
              <a:off x="6589713" y="3638550"/>
              <a:ext cx="147637" cy="168275"/>
            </a:xfrm>
            <a:custGeom>
              <a:avLst/>
              <a:gdLst>
                <a:gd name="T0" fmla="*/ 210 w 409"/>
                <a:gd name="T1" fmla="*/ 0 h 467"/>
                <a:gd name="T2" fmla="*/ 165 w 409"/>
                <a:gd name="T3" fmla="*/ 8 h 467"/>
                <a:gd name="T4" fmla="*/ 126 w 409"/>
                <a:gd name="T5" fmla="*/ 23 h 467"/>
                <a:gd name="T6" fmla="*/ 93 w 409"/>
                <a:gd name="T7" fmla="*/ 47 h 467"/>
                <a:gd name="T8" fmla="*/ 60 w 409"/>
                <a:gd name="T9" fmla="*/ 77 h 467"/>
                <a:gd name="T10" fmla="*/ 36 w 409"/>
                <a:gd name="T11" fmla="*/ 110 h 467"/>
                <a:gd name="T12" fmla="*/ 18 w 409"/>
                <a:gd name="T13" fmla="*/ 146 h 467"/>
                <a:gd name="T14" fmla="*/ 6 w 409"/>
                <a:gd name="T15" fmla="*/ 188 h 467"/>
                <a:gd name="T16" fmla="*/ 0 w 409"/>
                <a:gd name="T17" fmla="*/ 233 h 467"/>
                <a:gd name="T18" fmla="*/ 0 w 409"/>
                <a:gd name="T19" fmla="*/ 233 h 467"/>
                <a:gd name="T20" fmla="*/ 3 w 409"/>
                <a:gd name="T21" fmla="*/ 257 h 467"/>
                <a:gd name="T22" fmla="*/ 12 w 409"/>
                <a:gd name="T23" fmla="*/ 302 h 467"/>
                <a:gd name="T24" fmla="*/ 30 w 409"/>
                <a:gd name="T25" fmla="*/ 344 h 467"/>
                <a:gd name="T26" fmla="*/ 54 w 409"/>
                <a:gd name="T27" fmla="*/ 382 h 467"/>
                <a:gd name="T28" fmla="*/ 87 w 409"/>
                <a:gd name="T29" fmla="*/ 412 h 467"/>
                <a:gd name="T30" fmla="*/ 123 w 409"/>
                <a:gd name="T31" fmla="*/ 439 h 467"/>
                <a:gd name="T32" fmla="*/ 165 w 409"/>
                <a:gd name="T33" fmla="*/ 457 h 467"/>
                <a:gd name="T34" fmla="*/ 213 w 409"/>
                <a:gd name="T35" fmla="*/ 466 h 467"/>
                <a:gd name="T36" fmla="*/ 237 w 409"/>
                <a:gd name="T37" fmla="*/ 466 h 467"/>
                <a:gd name="T38" fmla="*/ 237 w 409"/>
                <a:gd name="T39" fmla="*/ 466 h 467"/>
                <a:gd name="T40" fmla="*/ 285 w 409"/>
                <a:gd name="T41" fmla="*/ 460 h 467"/>
                <a:gd name="T42" fmla="*/ 330 w 409"/>
                <a:gd name="T43" fmla="*/ 445 h 467"/>
                <a:gd name="T44" fmla="*/ 372 w 409"/>
                <a:gd name="T45" fmla="*/ 424 h 467"/>
                <a:gd name="T46" fmla="*/ 408 w 409"/>
                <a:gd name="T47" fmla="*/ 391 h 467"/>
                <a:gd name="T48" fmla="*/ 396 w 409"/>
                <a:gd name="T49" fmla="*/ 367 h 467"/>
                <a:gd name="T50" fmla="*/ 363 w 409"/>
                <a:gd name="T51" fmla="*/ 397 h 467"/>
                <a:gd name="T52" fmla="*/ 324 w 409"/>
                <a:gd name="T53" fmla="*/ 418 h 467"/>
                <a:gd name="T54" fmla="*/ 282 w 409"/>
                <a:gd name="T55" fmla="*/ 433 h 467"/>
                <a:gd name="T56" fmla="*/ 237 w 409"/>
                <a:gd name="T57" fmla="*/ 439 h 467"/>
                <a:gd name="T58" fmla="*/ 237 w 409"/>
                <a:gd name="T59" fmla="*/ 439 h 467"/>
                <a:gd name="T60" fmla="*/ 216 w 409"/>
                <a:gd name="T61" fmla="*/ 439 h 467"/>
                <a:gd name="T62" fmla="*/ 174 w 409"/>
                <a:gd name="T63" fmla="*/ 430 h 467"/>
                <a:gd name="T64" fmla="*/ 138 w 409"/>
                <a:gd name="T65" fmla="*/ 415 h 467"/>
                <a:gd name="T66" fmla="*/ 105 w 409"/>
                <a:gd name="T67" fmla="*/ 391 h 467"/>
                <a:gd name="T68" fmla="*/ 75 w 409"/>
                <a:gd name="T69" fmla="*/ 364 h 467"/>
                <a:gd name="T70" fmla="*/ 54 w 409"/>
                <a:gd name="T71" fmla="*/ 332 h 467"/>
                <a:gd name="T72" fmla="*/ 36 w 409"/>
                <a:gd name="T73" fmla="*/ 296 h 467"/>
                <a:gd name="T74" fmla="*/ 30 w 409"/>
                <a:gd name="T75" fmla="*/ 254 h 467"/>
                <a:gd name="T76" fmla="*/ 27 w 409"/>
                <a:gd name="T77" fmla="*/ 233 h 467"/>
                <a:gd name="T78" fmla="*/ 27 w 409"/>
                <a:gd name="T79" fmla="*/ 233 h 467"/>
                <a:gd name="T80" fmla="*/ 30 w 409"/>
                <a:gd name="T81" fmla="*/ 212 h 467"/>
                <a:gd name="T82" fmla="*/ 36 w 409"/>
                <a:gd name="T83" fmla="*/ 173 h 467"/>
                <a:gd name="T84" fmla="*/ 51 w 409"/>
                <a:gd name="T85" fmla="*/ 137 h 467"/>
                <a:gd name="T86" fmla="*/ 84 w 409"/>
                <a:gd name="T87" fmla="*/ 89 h 467"/>
                <a:gd name="T88" fmla="*/ 147 w 409"/>
                <a:gd name="T89" fmla="*/ 44 h 467"/>
                <a:gd name="T90" fmla="*/ 183 w 409"/>
                <a:gd name="T91" fmla="*/ 32 h 467"/>
                <a:gd name="T92" fmla="*/ 222 w 409"/>
                <a:gd name="T93" fmla="*/ 2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67">
                  <a:moveTo>
                    <a:pt x="210" y="0"/>
                  </a:moveTo>
                  <a:lnTo>
                    <a:pt x="210" y="0"/>
                  </a:lnTo>
                  <a:lnTo>
                    <a:pt x="186" y="2"/>
                  </a:lnTo>
                  <a:lnTo>
                    <a:pt x="165" y="8"/>
                  </a:lnTo>
                  <a:lnTo>
                    <a:pt x="147" y="18"/>
                  </a:lnTo>
                  <a:lnTo>
                    <a:pt x="126" y="23"/>
                  </a:lnTo>
                  <a:lnTo>
                    <a:pt x="108" y="36"/>
                  </a:lnTo>
                  <a:lnTo>
                    <a:pt x="93" y="47"/>
                  </a:lnTo>
                  <a:lnTo>
                    <a:pt x="75" y="62"/>
                  </a:lnTo>
                  <a:lnTo>
                    <a:pt x="60" y="77"/>
                  </a:lnTo>
                  <a:lnTo>
                    <a:pt x="48" y="92"/>
                  </a:lnTo>
                  <a:lnTo>
                    <a:pt x="36" y="110"/>
                  </a:lnTo>
                  <a:lnTo>
                    <a:pt x="27" y="128"/>
                  </a:lnTo>
                  <a:lnTo>
                    <a:pt x="18" y="146"/>
                  </a:lnTo>
                  <a:lnTo>
                    <a:pt x="9" y="167"/>
                  </a:lnTo>
                  <a:lnTo>
                    <a:pt x="6" y="188"/>
                  </a:lnTo>
                  <a:lnTo>
                    <a:pt x="3" y="209"/>
                  </a:lnTo>
                  <a:lnTo>
                    <a:pt x="0" y="233"/>
                  </a:lnTo>
                  <a:lnTo>
                    <a:pt x="0" y="233"/>
                  </a:lnTo>
                  <a:lnTo>
                    <a:pt x="0" y="233"/>
                  </a:lnTo>
                  <a:lnTo>
                    <a:pt x="0" y="233"/>
                  </a:lnTo>
                  <a:lnTo>
                    <a:pt x="3" y="257"/>
                  </a:lnTo>
                  <a:lnTo>
                    <a:pt x="6" y="281"/>
                  </a:lnTo>
                  <a:lnTo>
                    <a:pt x="12" y="302"/>
                  </a:lnTo>
                  <a:lnTo>
                    <a:pt x="21" y="326"/>
                  </a:lnTo>
                  <a:lnTo>
                    <a:pt x="30" y="344"/>
                  </a:lnTo>
                  <a:lnTo>
                    <a:pt x="42" y="364"/>
                  </a:lnTo>
                  <a:lnTo>
                    <a:pt x="54" y="382"/>
                  </a:lnTo>
                  <a:lnTo>
                    <a:pt x="69" y="397"/>
                  </a:lnTo>
                  <a:lnTo>
                    <a:pt x="87" y="412"/>
                  </a:lnTo>
                  <a:lnTo>
                    <a:pt x="105" y="427"/>
                  </a:lnTo>
                  <a:lnTo>
                    <a:pt x="123" y="439"/>
                  </a:lnTo>
                  <a:lnTo>
                    <a:pt x="144" y="448"/>
                  </a:lnTo>
                  <a:lnTo>
                    <a:pt x="165" y="457"/>
                  </a:lnTo>
                  <a:lnTo>
                    <a:pt x="189" y="463"/>
                  </a:lnTo>
                  <a:lnTo>
                    <a:pt x="213" y="466"/>
                  </a:lnTo>
                  <a:lnTo>
                    <a:pt x="237" y="466"/>
                  </a:lnTo>
                  <a:lnTo>
                    <a:pt x="237" y="466"/>
                  </a:lnTo>
                  <a:lnTo>
                    <a:pt x="237" y="466"/>
                  </a:lnTo>
                  <a:lnTo>
                    <a:pt x="237" y="466"/>
                  </a:lnTo>
                  <a:lnTo>
                    <a:pt x="261" y="466"/>
                  </a:lnTo>
                  <a:lnTo>
                    <a:pt x="285" y="460"/>
                  </a:lnTo>
                  <a:lnTo>
                    <a:pt x="309" y="454"/>
                  </a:lnTo>
                  <a:lnTo>
                    <a:pt x="330" y="445"/>
                  </a:lnTo>
                  <a:lnTo>
                    <a:pt x="354" y="436"/>
                  </a:lnTo>
                  <a:lnTo>
                    <a:pt x="372" y="424"/>
                  </a:lnTo>
                  <a:lnTo>
                    <a:pt x="390" y="409"/>
                  </a:lnTo>
                  <a:lnTo>
                    <a:pt x="408" y="391"/>
                  </a:lnTo>
                  <a:lnTo>
                    <a:pt x="396" y="367"/>
                  </a:lnTo>
                  <a:lnTo>
                    <a:pt x="396" y="367"/>
                  </a:lnTo>
                  <a:lnTo>
                    <a:pt x="378" y="382"/>
                  </a:lnTo>
                  <a:lnTo>
                    <a:pt x="363" y="397"/>
                  </a:lnTo>
                  <a:lnTo>
                    <a:pt x="345" y="409"/>
                  </a:lnTo>
                  <a:lnTo>
                    <a:pt x="324" y="418"/>
                  </a:lnTo>
                  <a:lnTo>
                    <a:pt x="303" y="427"/>
                  </a:lnTo>
                  <a:lnTo>
                    <a:pt x="282" y="433"/>
                  </a:lnTo>
                  <a:lnTo>
                    <a:pt x="261" y="439"/>
                  </a:lnTo>
                  <a:lnTo>
                    <a:pt x="237" y="439"/>
                  </a:lnTo>
                  <a:lnTo>
                    <a:pt x="237" y="439"/>
                  </a:lnTo>
                  <a:lnTo>
                    <a:pt x="237" y="439"/>
                  </a:lnTo>
                  <a:lnTo>
                    <a:pt x="237" y="439"/>
                  </a:lnTo>
                  <a:lnTo>
                    <a:pt x="216" y="439"/>
                  </a:lnTo>
                  <a:lnTo>
                    <a:pt x="195" y="436"/>
                  </a:lnTo>
                  <a:lnTo>
                    <a:pt x="174" y="430"/>
                  </a:lnTo>
                  <a:lnTo>
                    <a:pt x="156" y="424"/>
                  </a:lnTo>
                  <a:lnTo>
                    <a:pt x="138" y="415"/>
                  </a:lnTo>
                  <a:lnTo>
                    <a:pt x="120" y="403"/>
                  </a:lnTo>
                  <a:lnTo>
                    <a:pt x="105" y="391"/>
                  </a:lnTo>
                  <a:lnTo>
                    <a:pt x="90" y="379"/>
                  </a:lnTo>
                  <a:lnTo>
                    <a:pt x="75" y="364"/>
                  </a:lnTo>
                  <a:lnTo>
                    <a:pt x="63" y="350"/>
                  </a:lnTo>
                  <a:lnTo>
                    <a:pt x="54" y="332"/>
                  </a:lnTo>
                  <a:lnTo>
                    <a:pt x="45" y="314"/>
                  </a:lnTo>
                  <a:lnTo>
                    <a:pt x="36" y="296"/>
                  </a:lnTo>
                  <a:lnTo>
                    <a:pt x="33" y="275"/>
                  </a:lnTo>
                  <a:lnTo>
                    <a:pt x="30" y="254"/>
                  </a:lnTo>
                  <a:lnTo>
                    <a:pt x="27" y="233"/>
                  </a:lnTo>
                  <a:lnTo>
                    <a:pt x="27" y="233"/>
                  </a:lnTo>
                  <a:lnTo>
                    <a:pt x="27" y="233"/>
                  </a:lnTo>
                  <a:lnTo>
                    <a:pt x="27" y="233"/>
                  </a:lnTo>
                  <a:lnTo>
                    <a:pt x="27" y="233"/>
                  </a:lnTo>
                  <a:lnTo>
                    <a:pt x="30" y="212"/>
                  </a:lnTo>
                  <a:lnTo>
                    <a:pt x="33" y="191"/>
                  </a:lnTo>
                  <a:lnTo>
                    <a:pt x="36" y="173"/>
                  </a:lnTo>
                  <a:lnTo>
                    <a:pt x="42" y="155"/>
                  </a:lnTo>
                  <a:lnTo>
                    <a:pt x="51" y="137"/>
                  </a:lnTo>
                  <a:lnTo>
                    <a:pt x="60" y="122"/>
                  </a:lnTo>
                  <a:lnTo>
                    <a:pt x="84" y="89"/>
                  </a:lnTo>
                  <a:lnTo>
                    <a:pt x="114" y="65"/>
                  </a:lnTo>
                  <a:lnTo>
                    <a:pt x="147" y="44"/>
                  </a:lnTo>
                  <a:lnTo>
                    <a:pt x="165" y="38"/>
                  </a:lnTo>
                  <a:lnTo>
                    <a:pt x="183" y="32"/>
                  </a:lnTo>
                  <a:lnTo>
                    <a:pt x="201" y="29"/>
                  </a:lnTo>
                  <a:lnTo>
                    <a:pt x="222" y="26"/>
                  </a:lnTo>
                  <a:lnTo>
                    <a:pt x="21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6" name="Freeform 428"/>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7" name="Freeform 429"/>
            <p:cNvSpPr>
              <a:spLocks noChangeArrowheads="1"/>
            </p:cNvSpPr>
            <p:nvPr/>
          </p:nvSpPr>
          <p:spPr bwMode="auto">
            <a:xfrm>
              <a:off x="6699250" y="3641725"/>
              <a:ext cx="39688" cy="23813"/>
            </a:xfrm>
            <a:custGeom>
              <a:avLst/>
              <a:gdLst>
                <a:gd name="T0" fmla="*/ 0 w 109"/>
                <a:gd name="T1" fmla="*/ 0 h 67"/>
                <a:gd name="T2" fmla="*/ 108 w 109"/>
                <a:gd name="T3" fmla="*/ 66 h 67"/>
                <a:gd name="T4" fmla="*/ 108 w 109"/>
                <a:gd name="T5" fmla="*/ 66 h 67"/>
                <a:gd name="T6" fmla="*/ 93 w 109"/>
                <a:gd name="T7" fmla="*/ 54 h 67"/>
                <a:gd name="T8" fmla="*/ 18 w 109"/>
                <a:gd name="T9" fmla="*/ 6 h 67"/>
                <a:gd name="T10" fmla="*/ 18 w 109"/>
                <a:gd name="T11" fmla="*/ 6 h 67"/>
                <a:gd name="T12" fmla="*/ 0 w 10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09" h="67">
                  <a:moveTo>
                    <a:pt x="0" y="0"/>
                  </a:moveTo>
                  <a:lnTo>
                    <a:pt x="108" y="66"/>
                  </a:lnTo>
                  <a:lnTo>
                    <a:pt x="108" y="66"/>
                  </a:lnTo>
                  <a:lnTo>
                    <a:pt x="93" y="54"/>
                  </a:lnTo>
                  <a:lnTo>
                    <a:pt x="18" y="6"/>
                  </a:lnTo>
                  <a:lnTo>
                    <a:pt x="18" y="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8" name="Freeform 430"/>
            <p:cNvSpPr>
              <a:spLocks noChangeArrowheads="1"/>
            </p:cNvSpPr>
            <p:nvPr/>
          </p:nvSpPr>
          <p:spPr bwMode="auto">
            <a:xfrm>
              <a:off x="6664324" y="3638550"/>
              <a:ext cx="73025" cy="141288"/>
            </a:xfrm>
            <a:custGeom>
              <a:avLst/>
              <a:gdLst>
                <a:gd name="T0" fmla="*/ 186 w 202"/>
                <a:gd name="T1" fmla="*/ 362 h 392"/>
                <a:gd name="T2" fmla="*/ 186 w 202"/>
                <a:gd name="T3" fmla="*/ 362 h 392"/>
                <a:gd name="T4" fmla="*/ 186 w 202"/>
                <a:gd name="T5" fmla="*/ 367 h 392"/>
                <a:gd name="T6" fmla="*/ 198 w 202"/>
                <a:gd name="T7" fmla="*/ 391 h 392"/>
                <a:gd name="T8" fmla="*/ 198 w 202"/>
                <a:gd name="T9" fmla="*/ 391 h 392"/>
                <a:gd name="T10" fmla="*/ 201 w 202"/>
                <a:gd name="T11" fmla="*/ 388 h 392"/>
                <a:gd name="T12" fmla="*/ 186 w 202"/>
                <a:gd name="T13" fmla="*/ 362 h 392"/>
                <a:gd name="T14" fmla="*/ 3 w 202"/>
                <a:gd name="T15" fmla="*/ 0 h 392"/>
                <a:gd name="T16" fmla="*/ 3 w 202"/>
                <a:gd name="T17" fmla="*/ 0 h 392"/>
                <a:gd name="T18" fmla="*/ 0 w 202"/>
                <a:gd name="T19" fmla="*/ 0 h 392"/>
                <a:gd name="T20" fmla="*/ 12 w 202"/>
                <a:gd name="T21" fmla="*/ 26 h 392"/>
                <a:gd name="T22" fmla="*/ 12 w 202"/>
                <a:gd name="T23" fmla="*/ 26 h 392"/>
                <a:gd name="T24" fmla="*/ 18 w 202"/>
                <a:gd name="T25" fmla="*/ 26 h 392"/>
                <a:gd name="T26" fmla="*/ 3 w 202"/>
                <a:gd name="T2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92">
                  <a:moveTo>
                    <a:pt x="186" y="362"/>
                  </a:moveTo>
                  <a:lnTo>
                    <a:pt x="186" y="362"/>
                  </a:lnTo>
                  <a:lnTo>
                    <a:pt x="186" y="367"/>
                  </a:lnTo>
                  <a:lnTo>
                    <a:pt x="198" y="391"/>
                  </a:lnTo>
                  <a:lnTo>
                    <a:pt x="198" y="391"/>
                  </a:lnTo>
                  <a:lnTo>
                    <a:pt x="201" y="388"/>
                  </a:lnTo>
                  <a:lnTo>
                    <a:pt x="186" y="362"/>
                  </a:lnTo>
                  <a:close/>
                  <a:moveTo>
                    <a:pt x="3" y="0"/>
                  </a:moveTo>
                  <a:lnTo>
                    <a:pt x="3" y="0"/>
                  </a:lnTo>
                  <a:lnTo>
                    <a:pt x="0" y="0"/>
                  </a:lnTo>
                  <a:lnTo>
                    <a:pt x="12" y="26"/>
                  </a:lnTo>
                  <a:lnTo>
                    <a:pt x="12" y="26"/>
                  </a:lnTo>
                  <a:lnTo>
                    <a:pt x="18" y="26"/>
                  </a:lnTo>
                  <a:lnTo>
                    <a:pt x="3"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9" name="Freeform 431"/>
            <p:cNvSpPr>
              <a:spLocks noChangeArrowheads="1"/>
            </p:cNvSpPr>
            <p:nvPr/>
          </p:nvSpPr>
          <p:spPr bwMode="auto">
            <a:xfrm>
              <a:off x="6732587" y="3768725"/>
              <a:ext cx="6350" cy="11113"/>
            </a:xfrm>
            <a:custGeom>
              <a:avLst/>
              <a:gdLst>
                <a:gd name="T0" fmla="*/ 0 w 16"/>
                <a:gd name="T1" fmla="*/ 0 h 30"/>
                <a:gd name="T2" fmla="*/ 0 w 16"/>
                <a:gd name="T3" fmla="*/ 0 h 30"/>
                <a:gd name="T4" fmla="*/ 0 w 16"/>
                <a:gd name="T5" fmla="*/ 5 h 30"/>
                <a:gd name="T6" fmla="*/ 12 w 16"/>
                <a:gd name="T7" fmla="*/ 29 h 30"/>
                <a:gd name="T8" fmla="*/ 12 w 16"/>
                <a:gd name="T9" fmla="*/ 29 h 30"/>
                <a:gd name="T10" fmla="*/ 15 w 16"/>
                <a:gd name="T11" fmla="*/ 26 h 30"/>
                <a:gd name="T12" fmla="*/ 0 w 1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6" h="30">
                  <a:moveTo>
                    <a:pt x="0" y="0"/>
                  </a:moveTo>
                  <a:lnTo>
                    <a:pt x="0" y="0"/>
                  </a:lnTo>
                  <a:lnTo>
                    <a:pt x="0" y="5"/>
                  </a:lnTo>
                  <a:lnTo>
                    <a:pt x="12" y="29"/>
                  </a:lnTo>
                  <a:lnTo>
                    <a:pt x="12" y="29"/>
                  </a:lnTo>
                  <a:lnTo>
                    <a:pt x="15" y="26"/>
                  </a:lnTo>
                  <a:lnTo>
                    <a:pt x="0"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0" name="Freeform 432"/>
            <p:cNvSpPr>
              <a:spLocks noChangeArrowheads="1"/>
            </p:cNvSpPr>
            <p:nvPr/>
          </p:nvSpPr>
          <p:spPr bwMode="auto">
            <a:xfrm>
              <a:off x="6664324" y="3638550"/>
              <a:ext cx="6350" cy="9525"/>
            </a:xfrm>
            <a:custGeom>
              <a:avLst/>
              <a:gdLst>
                <a:gd name="T0" fmla="*/ 3 w 19"/>
                <a:gd name="T1" fmla="*/ 0 h 27"/>
                <a:gd name="T2" fmla="*/ 3 w 19"/>
                <a:gd name="T3" fmla="*/ 0 h 27"/>
                <a:gd name="T4" fmla="*/ 0 w 19"/>
                <a:gd name="T5" fmla="*/ 0 h 27"/>
                <a:gd name="T6" fmla="*/ 12 w 19"/>
                <a:gd name="T7" fmla="*/ 26 h 27"/>
                <a:gd name="T8" fmla="*/ 12 w 19"/>
                <a:gd name="T9" fmla="*/ 26 h 27"/>
                <a:gd name="T10" fmla="*/ 18 w 19"/>
                <a:gd name="T11" fmla="*/ 26 h 27"/>
                <a:gd name="T12" fmla="*/ 3 w 1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0"/>
                  </a:moveTo>
                  <a:lnTo>
                    <a:pt x="3" y="0"/>
                  </a:lnTo>
                  <a:lnTo>
                    <a:pt x="0" y="0"/>
                  </a:lnTo>
                  <a:lnTo>
                    <a:pt x="12" y="26"/>
                  </a:lnTo>
                  <a:lnTo>
                    <a:pt x="12" y="26"/>
                  </a:lnTo>
                  <a:lnTo>
                    <a:pt x="18" y="26"/>
                  </a:lnTo>
                  <a:lnTo>
                    <a:pt x="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1" name="Freeform 433"/>
            <p:cNvSpPr>
              <a:spLocks noChangeArrowheads="1"/>
            </p:cNvSpPr>
            <p:nvPr/>
          </p:nvSpPr>
          <p:spPr bwMode="auto">
            <a:xfrm>
              <a:off x="6526213" y="3894138"/>
              <a:ext cx="82550" cy="82550"/>
            </a:xfrm>
            <a:custGeom>
              <a:avLst/>
              <a:gdLst>
                <a:gd name="T0" fmla="*/ 9 w 229"/>
                <a:gd name="T1" fmla="*/ 69 h 228"/>
                <a:gd name="T2" fmla="*/ 0 w 229"/>
                <a:gd name="T3" fmla="*/ 113 h 228"/>
                <a:gd name="T4" fmla="*/ 0 w 229"/>
                <a:gd name="T5" fmla="*/ 113 h 228"/>
                <a:gd name="T6" fmla="*/ 9 w 229"/>
                <a:gd name="T7" fmla="*/ 159 h 228"/>
                <a:gd name="T8" fmla="*/ 33 w 229"/>
                <a:gd name="T9" fmla="*/ 194 h 228"/>
                <a:gd name="T10" fmla="*/ 69 w 229"/>
                <a:gd name="T11" fmla="*/ 218 h 228"/>
                <a:gd name="T12" fmla="*/ 114 w 229"/>
                <a:gd name="T13" fmla="*/ 227 h 228"/>
                <a:gd name="T14" fmla="*/ 114 w 229"/>
                <a:gd name="T15" fmla="*/ 227 h 228"/>
                <a:gd name="T16" fmla="*/ 114 w 229"/>
                <a:gd name="T17" fmla="*/ 227 h 228"/>
                <a:gd name="T18" fmla="*/ 162 w 229"/>
                <a:gd name="T19" fmla="*/ 215 h 228"/>
                <a:gd name="T20" fmla="*/ 201 w 229"/>
                <a:gd name="T21" fmla="*/ 185 h 228"/>
                <a:gd name="T22" fmla="*/ 189 w 229"/>
                <a:gd name="T23" fmla="*/ 179 h 228"/>
                <a:gd name="T24" fmla="*/ 156 w 229"/>
                <a:gd name="T25" fmla="*/ 203 h 228"/>
                <a:gd name="T26" fmla="*/ 114 w 229"/>
                <a:gd name="T27" fmla="*/ 212 h 228"/>
                <a:gd name="T28" fmla="*/ 114 w 229"/>
                <a:gd name="T29" fmla="*/ 212 h 228"/>
                <a:gd name="T30" fmla="*/ 114 w 229"/>
                <a:gd name="T31" fmla="*/ 212 h 228"/>
                <a:gd name="T32" fmla="*/ 75 w 229"/>
                <a:gd name="T33" fmla="*/ 206 h 228"/>
                <a:gd name="T34" fmla="*/ 45 w 229"/>
                <a:gd name="T35" fmla="*/ 185 h 228"/>
                <a:gd name="T36" fmla="*/ 21 w 229"/>
                <a:gd name="T37" fmla="*/ 152 h 228"/>
                <a:gd name="T38" fmla="*/ 15 w 229"/>
                <a:gd name="T39" fmla="*/ 113 h 228"/>
                <a:gd name="T40" fmla="*/ 15 w 229"/>
                <a:gd name="T41" fmla="*/ 113 h 228"/>
                <a:gd name="T42" fmla="*/ 15 w 229"/>
                <a:gd name="T43" fmla="*/ 113 h 228"/>
                <a:gd name="T44" fmla="*/ 21 w 229"/>
                <a:gd name="T45" fmla="*/ 77 h 228"/>
                <a:gd name="T46" fmla="*/ 114 w 229"/>
                <a:gd name="T47" fmla="*/ 0 h 228"/>
                <a:gd name="T48" fmla="*/ 114 w 229"/>
                <a:gd name="T49" fmla="*/ 0 h 228"/>
                <a:gd name="T50" fmla="*/ 96 w 229"/>
                <a:gd name="T51" fmla="*/ 3 h 228"/>
                <a:gd name="T52" fmla="*/ 63 w 229"/>
                <a:gd name="T53" fmla="*/ 11 h 228"/>
                <a:gd name="T54" fmla="*/ 63 w 229"/>
                <a:gd name="T55" fmla="*/ 26 h 228"/>
                <a:gd name="T56" fmla="*/ 75 w 229"/>
                <a:gd name="T57" fmla="*/ 21 h 228"/>
                <a:gd name="T58" fmla="*/ 99 w 229"/>
                <a:gd name="T59" fmla="*/ 15 h 228"/>
                <a:gd name="T60" fmla="*/ 114 w 229"/>
                <a:gd name="T61" fmla="*/ 11 h 228"/>
                <a:gd name="T62" fmla="*/ 114 w 229"/>
                <a:gd name="T63" fmla="*/ 11 h 228"/>
                <a:gd name="T64" fmla="*/ 114 w 229"/>
                <a:gd name="T65" fmla="*/ 11 h 228"/>
                <a:gd name="T66" fmla="*/ 135 w 229"/>
                <a:gd name="T67" fmla="*/ 15 h 228"/>
                <a:gd name="T68" fmla="*/ 171 w 229"/>
                <a:gd name="T69" fmla="*/ 29 h 228"/>
                <a:gd name="T70" fmla="*/ 198 w 229"/>
                <a:gd name="T71" fmla="*/ 57 h 228"/>
                <a:gd name="T72" fmla="*/ 213 w 229"/>
                <a:gd name="T73" fmla="*/ 92 h 228"/>
                <a:gd name="T74" fmla="*/ 216 w 229"/>
                <a:gd name="T75" fmla="*/ 113 h 228"/>
                <a:gd name="T76" fmla="*/ 216 w 229"/>
                <a:gd name="T77" fmla="*/ 113 h 228"/>
                <a:gd name="T78" fmla="*/ 228 w 229"/>
                <a:gd name="T79" fmla="*/ 128 h 228"/>
                <a:gd name="T80" fmla="*/ 228 w 229"/>
                <a:gd name="T81" fmla="*/ 113 h 228"/>
                <a:gd name="T82" fmla="*/ 228 w 229"/>
                <a:gd name="T83" fmla="*/ 113 h 228"/>
                <a:gd name="T84" fmla="*/ 228 w 229"/>
                <a:gd name="T85" fmla="*/ 113 h 228"/>
                <a:gd name="T86" fmla="*/ 225 w 229"/>
                <a:gd name="T87" fmla="*/ 90 h 228"/>
                <a:gd name="T88" fmla="*/ 207 w 229"/>
                <a:gd name="T89" fmla="*/ 51 h 228"/>
                <a:gd name="T90" fmla="*/ 177 w 229"/>
                <a:gd name="T91" fmla="*/ 18 h 228"/>
                <a:gd name="T92" fmla="*/ 138 w 229"/>
                <a:gd name="T93" fmla="*/ 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28">
                  <a:moveTo>
                    <a:pt x="9" y="69"/>
                  </a:moveTo>
                  <a:lnTo>
                    <a:pt x="9" y="69"/>
                  </a:lnTo>
                  <a:lnTo>
                    <a:pt x="3" y="90"/>
                  </a:lnTo>
                  <a:lnTo>
                    <a:pt x="0" y="113"/>
                  </a:lnTo>
                  <a:lnTo>
                    <a:pt x="0" y="113"/>
                  </a:lnTo>
                  <a:lnTo>
                    <a:pt x="0" y="113"/>
                  </a:lnTo>
                  <a:lnTo>
                    <a:pt x="3" y="138"/>
                  </a:lnTo>
                  <a:lnTo>
                    <a:pt x="9" y="159"/>
                  </a:lnTo>
                  <a:lnTo>
                    <a:pt x="21" y="176"/>
                  </a:lnTo>
                  <a:lnTo>
                    <a:pt x="33" y="194"/>
                  </a:lnTo>
                  <a:lnTo>
                    <a:pt x="51" y="206"/>
                  </a:lnTo>
                  <a:lnTo>
                    <a:pt x="69" y="218"/>
                  </a:lnTo>
                  <a:lnTo>
                    <a:pt x="93" y="224"/>
                  </a:lnTo>
                  <a:lnTo>
                    <a:pt x="114" y="227"/>
                  </a:lnTo>
                  <a:lnTo>
                    <a:pt x="114" y="227"/>
                  </a:lnTo>
                  <a:lnTo>
                    <a:pt x="114" y="227"/>
                  </a:lnTo>
                  <a:lnTo>
                    <a:pt x="114" y="227"/>
                  </a:lnTo>
                  <a:lnTo>
                    <a:pt x="114" y="227"/>
                  </a:lnTo>
                  <a:lnTo>
                    <a:pt x="141" y="224"/>
                  </a:lnTo>
                  <a:lnTo>
                    <a:pt x="162" y="215"/>
                  </a:lnTo>
                  <a:lnTo>
                    <a:pt x="183" y="203"/>
                  </a:lnTo>
                  <a:lnTo>
                    <a:pt x="201" y="185"/>
                  </a:lnTo>
                  <a:lnTo>
                    <a:pt x="189" y="179"/>
                  </a:lnTo>
                  <a:lnTo>
                    <a:pt x="189" y="179"/>
                  </a:lnTo>
                  <a:lnTo>
                    <a:pt x="174" y="194"/>
                  </a:lnTo>
                  <a:lnTo>
                    <a:pt x="156" y="203"/>
                  </a:lnTo>
                  <a:lnTo>
                    <a:pt x="135" y="212"/>
                  </a:lnTo>
                  <a:lnTo>
                    <a:pt x="114" y="212"/>
                  </a:lnTo>
                  <a:lnTo>
                    <a:pt x="114" y="212"/>
                  </a:lnTo>
                  <a:lnTo>
                    <a:pt x="114" y="212"/>
                  </a:lnTo>
                  <a:lnTo>
                    <a:pt x="114" y="212"/>
                  </a:lnTo>
                  <a:lnTo>
                    <a:pt x="114" y="212"/>
                  </a:lnTo>
                  <a:lnTo>
                    <a:pt x="93" y="212"/>
                  </a:lnTo>
                  <a:lnTo>
                    <a:pt x="75" y="206"/>
                  </a:lnTo>
                  <a:lnTo>
                    <a:pt x="57" y="197"/>
                  </a:lnTo>
                  <a:lnTo>
                    <a:pt x="45" y="185"/>
                  </a:lnTo>
                  <a:lnTo>
                    <a:pt x="30" y="170"/>
                  </a:lnTo>
                  <a:lnTo>
                    <a:pt x="21" y="152"/>
                  </a:lnTo>
                  <a:lnTo>
                    <a:pt x="15" y="134"/>
                  </a:lnTo>
                  <a:lnTo>
                    <a:pt x="15" y="113"/>
                  </a:lnTo>
                  <a:lnTo>
                    <a:pt x="15" y="113"/>
                  </a:lnTo>
                  <a:lnTo>
                    <a:pt x="15" y="113"/>
                  </a:lnTo>
                  <a:lnTo>
                    <a:pt x="15" y="113"/>
                  </a:lnTo>
                  <a:lnTo>
                    <a:pt x="15" y="113"/>
                  </a:lnTo>
                  <a:lnTo>
                    <a:pt x="15" y="95"/>
                  </a:lnTo>
                  <a:lnTo>
                    <a:pt x="21" y="77"/>
                  </a:lnTo>
                  <a:lnTo>
                    <a:pt x="9" y="69"/>
                  </a:lnTo>
                  <a:close/>
                  <a:moveTo>
                    <a:pt x="114" y="0"/>
                  </a:moveTo>
                  <a:lnTo>
                    <a:pt x="114" y="0"/>
                  </a:lnTo>
                  <a:lnTo>
                    <a:pt x="114" y="0"/>
                  </a:lnTo>
                  <a:lnTo>
                    <a:pt x="114" y="0"/>
                  </a:lnTo>
                  <a:lnTo>
                    <a:pt x="96" y="3"/>
                  </a:lnTo>
                  <a:lnTo>
                    <a:pt x="81" y="6"/>
                  </a:lnTo>
                  <a:lnTo>
                    <a:pt x="63" y="11"/>
                  </a:lnTo>
                  <a:lnTo>
                    <a:pt x="51" y="21"/>
                  </a:lnTo>
                  <a:lnTo>
                    <a:pt x="63" y="26"/>
                  </a:lnTo>
                  <a:lnTo>
                    <a:pt x="63" y="26"/>
                  </a:lnTo>
                  <a:lnTo>
                    <a:pt x="75" y="21"/>
                  </a:lnTo>
                  <a:lnTo>
                    <a:pt x="87" y="18"/>
                  </a:lnTo>
                  <a:lnTo>
                    <a:pt x="99" y="15"/>
                  </a:lnTo>
                  <a:lnTo>
                    <a:pt x="114" y="11"/>
                  </a:lnTo>
                  <a:lnTo>
                    <a:pt x="114" y="11"/>
                  </a:lnTo>
                  <a:lnTo>
                    <a:pt x="114" y="11"/>
                  </a:lnTo>
                  <a:lnTo>
                    <a:pt x="114" y="11"/>
                  </a:lnTo>
                  <a:lnTo>
                    <a:pt x="114" y="11"/>
                  </a:lnTo>
                  <a:lnTo>
                    <a:pt x="114" y="11"/>
                  </a:lnTo>
                  <a:lnTo>
                    <a:pt x="114" y="11"/>
                  </a:lnTo>
                  <a:lnTo>
                    <a:pt x="135" y="15"/>
                  </a:lnTo>
                  <a:lnTo>
                    <a:pt x="153" y="21"/>
                  </a:lnTo>
                  <a:lnTo>
                    <a:pt x="171" y="29"/>
                  </a:lnTo>
                  <a:lnTo>
                    <a:pt x="186" y="42"/>
                  </a:lnTo>
                  <a:lnTo>
                    <a:pt x="198" y="57"/>
                  </a:lnTo>
                  <a:lnTo>
                    <a:pt x="207" y="75"/>
                  </a:lnTo>
                  <a:lnTo>
                    <a:pt x="213" y="92"/>
                  </a:lnTo>
                  <a:lnTo>
                    <a:pt x="216" y="113"/>
                  </a:lnTo>
                  <a:lnTo>
                    <a:pt x="216" y="113"/>
                  </a:lnTo>
                  <a:lnTo>
                    <a:pt x="216" y="113"/>
                  </a:lnTo>
                  <a:lnTo>
                    <a:pt x="216" y="113"/>
                  </a:lnTo>
                  <a:lnTo>
                    <a:pt x="213" y="123"/>
                  </a:lnTo>
                  <a:lnTo>
                    <a:pt x="228" y="128"/>
                  </a:lnTo>
                  <a:lnTo>
                    <a:pt x="228" y="128"/>
                  </a:lnTo>
                  <a:lnTo>
                    <a:pt x="228" y="113"/>
                  </a:lnTo>
                  <a:lnTo>
                    <a:pt x="228" y="113"/>
                  </a:lnTo>
                  <a:lnTo>
                    <a:pt x="228" y="113"/>
                  </a:lnTo>
                  <a:lnTo>
                    <a:pt x="228" y="113"/>
                  </a:lnTo>
                  <a:lnTo>
                    <a:pt x="228" y="113"/>
                  </a:lnTo>
                  <a:lnTo>
                    <a:pt x="228" y="113"/>
                  </a:lnTo>
                  <a:lnTo>
                    <a:pt x="225" y="90"/>
                  </a:lnTo>
                  <a:lnTo>
                    <a:pt x="219" y="69"/>
                  </a:lnTo>
                  <a:lnTo>
                    <a:pt x="207" y="51"/>
                  </a:lnTo>
                  <a:lnTo>
                    <a:pt x="195" y="33"/>
                  </a:lnTo>
                  <a:lnTo>
                    <a:pt x="177" y="18"/>
                  </a:lnTo>
                  <a:lnTo>
                    <a:pt x="159" y="9"/>
                  </a:lnTo>
                  <a:lnTo>
                    <a:pt x="138" y="3"/>
                  </a:lnTo>
                  <a:lnTo>
                    <a:pt x="114"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2" name="Freeform 434"/>
            <p:cNvSpPr>
              <a:spLocks noChangeArrowheads="1"/>
            </p:cNvSpPr>
            <p:nvPr/>
          </p:nvSpPr>
          <p:spPr bwMode="auto">
            <a:xfrm>
              <a:off x="6526213" y="3919537"/>
              <a:ext cx="73025" cy="57150"/>
            </a:xfrm>
            <a:custGeom>
              <a:avLst/>
              <a:gdLst>
                <a:gd name="T0" fmla="*/ 9 w 202"/>
                <a:gd name="T1" fmla="*/ 0 h 159"/>
                <a:gd name="T2" fmla="*/ 9 w 202"/>
                <a:gd name="T3" fmla="*/ 0 h 159"/>
                <a:gd name="T4" fmla="*/ 3 w 202"/>
                <a:gd name="T5" fmla="*/ 21 h 159"/>
                <a:gd name="T6" fmla="*/ 0 w 202"/>
                <a:gd name="T7" fmla="*/ 44 h 159"/>
                <a:gd name="T8" fmla="*/ 0 w 202"/>
                <a:gd name="T9" fmla="*/ 44 h 159"/>
                <a:gd name="T10" fmla="*/ 0 w 202"/>
                <a:gd name="T11" fmla="*/ 44 h 159"/>
                <a:gd name="T12" fmla="*/ 3 w 202"/>
                <a:gd name="T13" fmla="*/ 69 h 159"/>
                <a:gd name="T14" fmla="*/ 9 w 202"/>
                <a:gd name="T15" fmla="*/ 90 h 159"/>
                <a:gd name="T16" fmla="*/ 21 w 202"/>
                <a:gd name="T17" fmla="*/ 107 h 159"/>
                <a:gd name="T18" fmla="*/ 33 w 202"/>
                <a:gd name="T19" fmla="*/ 125 h 159"/>
                <a:gd name="T20" fmla="*/ 51 w 202"/>
                <a:gd name="T21" fmla="*/ 137 h 159"/>
                <a:gd name="T22" fmla="*/ 69 w 202"/>
                <a:gd name="T23" fmla="*/ 149 h 159"/>
                <a:gd name="T24" fmla="*/ 93 w 202"/>
                <a:gd name="T25" fmla="*/ 155 h 159"/>
                <a:gd name="T26" fmla="*/ 114 w 202"/>
                <a:gd name="T27" fmla="*/ 158 h 159"/>
                <a:gd name="T28" fmla="*/ 114 w 202"/>
                <a:gd name="T29" fmla="*/ 158 h 159"/>
                <a:gd name="T30" fmla="*/ 114 w 202"/>
                <a:gd name="T31" fmla="*/ 158 h 159"/>
                <a:gd name="T32" fmla="*/ 114 w 202"/>
                <a:gd name="T33" fmla="*/ 158 h 159"/>
                <a:gd name="T34" fmla="*/ 114 w 202"/>
                <a:gd name="T35" fmla="*/ 158 h 159"/>
                <a:gd name="T36" fmla="*/ 141 w 202"/>
                <a:gd name="T37" fmla="*/ 155 h 159"/>
                <a:gd name="T38" fmla="*/ 162 w 202"/>
                <a:gd name="T39" fmla="*/ 146 h 159"/>
                <a:gd name="T40" fmla="*/ 183 w 202"/>
                <a:gd name="T41" fmla="*/ 134 h 159"/>
                <a:gd name="T42" fmla="*/ 201 w 202"/>
                <a:gd name="T43" fmla="*/ 116 h 159"/>
                <a:gd name="T44" fmla="*/ 189 w 202"/>
                <a:gd name="T45" fmla="*/ 110 h 159"/>
                <a:gd name="T46" fmla="*/ 189 w 202"/>
                <a:gd name="T47" fmla="*/ 110 h 159"/>
                <a:gd name="T48" fmla="*/ 174 w 202"/>
                <a:gd name="T49" fmla="*/ 125 h 159"/>
                <a:gd name="T50" fmla="*/ 156 w 202"/>
                <a:gd name="T51" fmla="*/ 134 h 159"/>
                <a:gd name="T52" fmla="*/ 135 w 202"/>
                <a:gd name="T53" fmla="*/ 143 h 159"/>
                <a:gd name="T54" fmla="*/ 114 w 202"/>
                <a:gd name="T55" fmla="*/ 143 h 159"/>
                <a:gd name="T56" fmla="*/ 114 w 202"/>
                <a:gd name="T57" fmla="*/ 143 h 159"/>
                <a:gd name="T58" fmla="*/ 114 w 202"/>
                <a:gd name="T59" fmla="*/ 143 h 159"/>
                <a:gd name="T60" fmla="*/ 114 w 202"/>
                <a:gd name="T61" fmla="*/ 143 h 159"/>
                <a:gd name="T62" fmla="*/ 114 w 202"/>
                <a:gd name="T63" fmla="*/ 143 h 159"/>
                <a:gd name="T64" fmla="*/ 93 w 202"/>
                <a:gd name="T65" fmla="*/ 143 h 159"/>
                <a:gd name="T66" fmla="*/ 75 w 202"/>
                <a:gd name="T67" fmla="*/ 137 h 159"/>
                <a:gd name="T68" fmla="*/ 57 w 202"/>
                <a:gd name="T69" fmla="*/ 128 h 159"/>
                <a:gd name="T70" fmla="*/ 45 w 202"/>
                <a:gd name="T71" fmla="*/ 116 h 159"/>
                <a:gd name="T72" fmla="*/ 30 w 202"/>
                <a:gd name="T73" fmla="*/ 101 h 159"/>
                <a:gd name="T74" fmla="*/ 21 w 202"/>
                <a:gd name="T75" fmla="*/ 83 h 159"/>
                <a:gd name="T76" fmla="*/ 15 w 202"/>
                <a:gd name="T77" fmla="*/ 65 h 159"/>
                <a:gd name="T78" fmla="*/ 15 w 202"/>
                <a:gd name="T79" fmla="*/ 44 h 159"/>
                <a:gd name="T80" fmla="*/ 15 w 202"/>
                <a:gd name="T81" fmla="*/ 44 h 159"/>
                <a:gd name="T82" fmla="*/ 15 w 202"/>
                <a:gd name="T83" fmla="*/ 44 h 159"/>
                <a:gd name="T84" fmla="*/ 15 w 202"/>
                <a:gd name="T85" fmla="*/ 44 h 159"/>
                <a:gd name="T86" fmla="*/ 15 w 202"/>
                <a:gd name="T87" fmla="*/ 44 h 159"/>
                <a:gd name="T88" fmla="*/ 15 w 202"/>
                <a:gd name="T89" fmla="*/ 26 h 159"/>
                <a:gd name="T90" fmla="*/ 21 w 202"/>
                <a:gd name="T91" fmla="*/ 8 h 159"/>
                <a:gd name="T92" fmla="*/ 9 w 202"/>
                <a:gd name="T9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 h="159">
                  <a:moveTo>
                    <a:pt x="9" y="0"/>
                  </a:moveTo>
                  <a:lnTo>
                    <a:pt x="9" y="0"/>
                  </a:lnTo>
                  <a:lnTo>
                    <a:pt x="3" y="21"/>
                  </a:lnTo>
                  <a:lnTo>
                    <a:pt x="0" y="44"/>
                  </a:lnTo>
                  <a:lnTo>
                    <a:pt x="0" y="44"/>
                  </a:lnTo>
                  <a:lnTo>
                    <a:pt x="0" y="44"/>
                  </a:lnTo>
                  <a:lnTo>
                    <a:pt x="3" y="69"/>
                  </a:lnTo>
                  <a:lnTo>
                    <a:pt x="9" y="90"/>
                  </a:lnTo>
                  <a:lnTo>
                    <a:pt x="21" y="107"/>
                  </a:lnTo>
                  <a:lnTo>
                    <a:pt x="33" y="125"/>
                  </a:lnTo>
                  <a:lnTo>
                    <a:pt x="51" y="137"/>
                  </a:lnTo>
                  <a:lnTo>
                    <a:pt x="69" y="149"/>
                  </a:lnTo>
                  <a:lnTo>
                    <a:pt x="93" y="155"/>
                  </a:lnTo>
                  <a:lnTo>
                    <a:pt x="114" y="158"/>
                  </a:lnTo>
                  <a:lnTo>
                    <a:pt x="114" y="158"/>
                  </a:lnTo>
                  <a:lnTo>
                    <a:pt x="114" y="158"/>
                  </a:lnTo>
                  <a:lnTo>
                    <a:pt x="114" y="158"/>
                  </a:lnTo>
                  <a:lnTo>
                    <a:pt x="114" y="158"/>
                  </a:lnTo>
                  <a:lnTo>
                    <a:pt x="141" y="155"/>
                  </a:lnTo>
                  <a:lnTo>
                    <a:pt x="162" y="146"/>
                  </a:lnTo>
                  <a:lnTo>
                    <a:pt x="183" y="134"/>
                  </a:lnTo>
                  <a:lnTo>
                    <a:pt x="201" y="116"/>
                  </a:lnTo>
                  <a:lnTo>
                    <a:pt x="189" y="110"/>
                  </a:lnTo>
                  <a:lnTo>
                    <a:pt x="189" y="110"/>
                  </a:lnTo>
                  <a:lnTo>
                    <a:pt x="174" y="125"/>
                  </a:lnTo>
                  <a:lnTo>
                    <a:pt x="156" y="134"/>
                  </a:lnTo>
                  <a:lnTo>
                    <a:pt x="135" y="143"/>
                  </a:lnTo>
                  <a:lnTo>
                    <a:pt x="114" y="143"/>
                  </a:lnTo>
                  <a:lnTo>
                    <a:pt x="114" y="143"/>
                  </a:lnTo>
                  <a:lnTo>
                    <a:pt x="114" y="143"/>
                  </a:lnTo>
                  <a:lnTo>
                    <a:pt x="114" y="143"/>
                  </a:lnTo>
                  <a:lnTo>
                    <a:pt x="114" y="143"/>
                  </a:lnTo>
                  <a:lnTo>
                    <a:pt x="93" y="143"/>
                  </a:lnTo>
                  <a:lnTo>
                    <a:pt x="75" y="137"/>
                  </a:lnTo>
                  <a:lnTo>
                    <a:pt x="57" y="128"/>
                  </a:lnTo>
                  <a:lnTo>
                    <a:pt x="45" y="116"/>
                  </a:lnTo>
                  <a:lnTo>
                    <a:pt x="30" y="101"/>
                  </a:lnTo>
                  <a:lnTo>
                    <a:pt x="21" y="83"/>
                  </a:lnTo>
                  <a:lnTo>
                    <a:pt x="15" y="65"/>
                  </a:lnTo>
                  <a:lnTo>
                    <a:pt x="15" y="44"/>
                  </a:lnTo>
                  <a:lnTo>
                    <a:pt x="15" y="44"/>
                  </a:lnTo>
                  <a:lnTo>
                    <a:pt x="15" y="44"/>
                  </a:lnTo>
                  <a:lnTo>
                    <a:pt x="15" y="44"/>
                  </a:lnTo>
                  <a:lnTo>
                    <a:pt x="15" y="44"/>
                  </a:lnTo>
                  <a:lnTo>
                    <a:pt x="15" y="26"/>
                  </a:lnTo>
                  <a:lnTo>
                    <a:pt x="21" y="8"/>
                  </a:lnTo>
                  <a:lnTo>
                    <a:pt x="9"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3" name="Freeform 435"/>
            <p:cNvSpPr>
              <a:spLocks noChangeArrowheads="1"/>
            </p:cNvSpPr>
            <p:nvPr/>
          </p:nvSpPr>
          <p:spPr bwMode="auto">
            <a:xfrm>
              <a:off x="6543674" y="3894138"/>
              <a:ext cx="63500" cy="46037"/>
            </a:xfrm>
            <a:custGeom>
              <a:avLst/>
              <a:gdLst>
                <a:gd name="T0" fmla="*/ 63 w 178"/>
                <a:gd name="T1" fmla="*/ 0 h 129"/>
                <a:gd name="T2" fmla="*/ 63 w 178"/>
                <a:gd name="T3" fmla="*/ 0 h 129"/>
                <a:gd name="T4" fmla="*/ 63 w 178"/>
                <a:gd name="T5" fmla="*/ 0 h 129"/>
                <a:gd name="T6" fmla="*/ 63 w 178"/>
                <a:gd name="T7" fmla="*/ 0 h 129"/>
                <a:gd name="T8" fmla="*/ 45 w 178"/>
                <a:gd name="T9" fmla="*/ 3 h 129"/>
                <a:gd name="T10" fmla="*/ 30 w 178"/>
                <a:gd name="T11" fmla="*/ 6 h 129"/>
                <a:gd name="T12" fmla="*/ 12 w 178"/>
                <a:gd name="T13" fmla="*/ 11 h 129"/>
                <a:gd name="T14" fmla="*/ 0 w 178"/>
                <a:gd name="T15" fmla="*/ 21 h 129"/>
                <a:gd name="T16" fmla="*/ 12 w 178"/>
                <a:gd name="T17" fmla="*/ 26 h 129"/>
                <a:gd name="T18" fmla="*/ 12 w 178"/>
                <a:gd name="T19" fmla="*/ 26 h 129"/>
                <a:gd name="T20" fmla="*/ 24 w 178"/>
                <a:gd name="T21" fmla="*/ 21 h 129"/>
                <a:gd name="T22" fmla="*/ 36 w 178"/>
                <a:gd name="T23" fmla="*/ 18 h 129"/>
                <a:gd name="T24" fmla="*/ 48 w 178"/>
                <a:gd name="T25" fmla="*/ 15 h 129"/>
                <a:gd name="T26" fmla="*/ 63 w 178"/>
                <a:gd name="T27" fmla="*/ 11 h 129"/>
                <a:gd name="T28" fmla="*/ 63 w 178"/>
                <a:gd name="T29" fmla="*/ 11 h 129"/>
                <a:gd name="T30" fmla="*/ 63 w 178"/>
                <a:gd name="T31" fmla="*/ 11 h 129"/>
                <a:gd name="T32" fmla="*/ 63 w 178"/>
                <a:gd name="T33" fmla="*/ 11 h 129"/>
                <a:gd name="T34" fmla="*/ 63 w 178"/>
                <a:gd name="T35" fmla="*/ 11 h 129"/>
                <a:gd name="T36" fmla="*/ 63 w 178"/>
                <a:gd name="T37" fmla="*/ 11 h 129"/>
                <a:gd name="T38" fmla="*/ 63 w 178"/>
                <a:gd name="T39" fmla="*/ 11 h 129"/>
                <a:gd name="T40" fmla="*/ 84 w 178"/>
                <a:gd name="T41" fmla="*/ 15 h 129"/>
                <a:gd name="T42" fmla="*/ 102 w 178"/>
                <a:gd name="T43" fmla="*/ 21 h 129"/>
                <a:gd name="T44" fmla="*/ 120 w 178"/>
                <a:gd name="T45" fmla="*/ 29 h 129"/>
                <a:gd name="T46" fmla="*/ 135 w 178"/>
                <a:gd name="T47" fmla="*/ 42 h 129"/>
                <a:gd name="T48" fmla="*/ 147 w 178"/>
                <a:gd name="T49" fmla="*/ 57 h 129"/>
                <a:gd name="T50" fmla="*/ 156 w 178"/>
                <a:gd name="T51" fmla="*/ 75 h 129"/>
                <a:gd name="T52" fmla="*/ 162 w 178"/>
                <a:gd name="T53" fmla="*/ 92 h 129"/>
                <a:gd name="T54" fmla="*/ 165 w 178"/>
                <a:gd name="T55" fmla="*/ 113 h 129"/>
                <a:gd name="T56" fmla="*/ 165 w 178"/>
                <a:gd name="T57" fmla="*/ 113 h 129"/>
                <a:gd name="T58" fmla="*/ 165 w 178"/>
                <a:gd name="T59" fmla="*/ 113 h 129"/>
                <a:gd name="T60" fmla="*/ 165 w 178"/>
                <a:gd name="T61" fmla="*/ 113 h 129"/>
                <a:gd name="T62" fmla="*/ 162 w 178"/>
                <a:gd name="T63" fmla="*/ 123 h 129"/>
                <a:gd name="T64" fmla="*/ 177 w 178"/>
                <a:gd name="T65" fmla="*/ 128 h 129"/>
                <a:gd name="T66" fmla="*/ 177 w 178"/>
                <a:gd name="T67" fmla="*/ 128 h 129"/>
                <a:gd name="T68" fmla="*/ 177 w 178"/>
                <a:gd name="T69" fmla="*/ 113 h 129"/>
                <a:gd name="T70" fmla="*/ 177 w 178"/>
                <a:gd name="T71" fmla="*/ 113 h 129"/>
                <a:gd name="T72" fmla="*/ 177 w 178"/>
                <a:gd name="T73" fmla="*/ 113 h 129"/>
                <a:gd name="T74" fmla="*/ 177 w 178"/>
                <a:gd name="T75" fmla="*/ 113 h 129"/>
                <a:gd name="T76" fmla="*/ 177 w 178"/>
                <a:gd name="T77" fmla="*/ 113 h 129"/>
                <a:gd name="T78" fmla="*/ 177 w 178"/>
                <a:gd name="T79" fmla="*/ 113 h 129"/>
                <a:gd name="T80" fmla="*/ 174 w 178"/>
                <a:gd name="T81" fmla="*/ 90 h 129"/>
                <a:gd name="T82" fmla="*/ 168 w 178"/>
                <a:gd name="T83" fmla="*/ 69 h 129"/>
                <a:gd name="T84" fmla="*/ 156 w 178"/>
                <a:gd name="T85" fmla="*/ 51 h 129"/>
                <a:gd name="T86" fmla="*/ 144 w 178"/>
                <a:gd name="T87" fmla="*/ 33 h 129"/>
                <a:gd name="T88" fmla="*/ 126 w 178"/>
                <a:gd name="T89" fmla="*/ 18 h 129"/>
                <a:gd name="T90" fmla="*/ 108 w 178"/>
                <a:gd name="T91" fmla="*/ 9 h 129"/>
                <a:gd name="T92" fmla="*/ 87 w 178"/>
                <a:gd name="T93" fmla="*/ 3 h 129"/>
                <a:gd name="T94" fmla="*/ 63 w 178"/>
                <a:gd name="T9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8" h="129">
                  <a:moveTo>
                    <a:pt x="63" y="0"/>
                  </a:moveTo>
                  <a:lnTo>
                    <a:pt x="63" y="0"/>
                  </a:lnTo>
                  <a:lnTo>
                    <a:pt x="63" y="0"/>
                  </a:lnTo>
                  <a:lnTo>
                    <a:pt x="63" y="0"/>
                  </a:lnTo>
                  <a:lnTo>
                    <a:pt x="45" y="3"/>
                  </a:lnTo>
                  <a:lnTo>
                    <a:pt x="30" y="6"/>
                  </a:lnTo>
                  <a:lnTo>
                    <a:pt x="12" y="11"/>
                  </a:lnTo>
                  <a:lnTo>
                    <a:pt x="0" y="21"/>
                  </a:lnTo>
                  <a:lnTo>
                    <a:pt x="12" y="26"/>
                  </a:lnTo>
                  <a:lnTo>
                    <a:pt x="12" y="26"/>
                  </a:lnTo>
                  <a:lnTo>
                    <a:pt x="24" y="21"/>
                  </a:lnTo>
                  <a:lnTo>
                    <a:pt x="36" y="18"/>
                  </a:lnTo>
                  <a:lnTo>
                    <a:pt x="48" y="15"/>
                  </a:lnTo>
                  <a:lnTo>
                    <a:pt x="63" y="11"/>
                  </a:lnTo>
                  <a:lnTo>
                    <a:pt x="63" y="11"/>
                  </a:lnTo>
                  <a:lnTo>
                    <a:pt x="63" y="11"/>
                  </a:lnTo>
                  <a:lnTo>
                    <a:pt x="63" y="11"/>
                  </a:lnTo>
                  <a:lnTo>
                    <a:pt x="63" y="11"/>
                  </a:lnTo>
                  <a:lnTo>
                    <a:pt x="63" y="11"/>
                  </a:lnTo>
                  <a:lnTo>
                    <a:pt x="63" y="11"/>
                  </a:lnTo>
                  <a:lnTo>
                    <a:pt x="84" y="15"/>
                  </a:lnTo>
                  <a:lnTo>
                    <a:pt x="102" y="21"/>
                  </a:lnTo>
                  <a:lnTo>
                    <a:pt x="120" y="29"/>
                  </a:lnTo>
                  <a:lnTo>
                    <a:pt x="135" y="42"/>
                  </a:lnTo>
                  <a:lnTo>
                    <a:pt x="147" y="57"/>
                  </a:lnTo>
                  <a:lnTo>
                    <a:pt x="156" y="75"/>
                  </a:lnTo>
                  <a:lnTo>
                    <a:pt x="162" y="92"/>
                  </a:lnTo>
                  <a:lnTo>
                    <a:pt x="165" y="113"/>
                  </a:lnTo>
                  <a:lnTo>
                    <a:pt x="165" y="113"/>
                  </a:lnTo>
                  <a:lnTo>
                    <a:pt x="165" y="113"/>
                  </a:lnTo>
                  <a:lnTo>
                    <a:pt x="165" y="113"/>
                  </a:lnTo>
                  <a:lnTo>
                    <a:pt x="162" y="123"/>
                  </a:lnTo>
                  <a:lnTo>
                    <a:pt x="177" y="128"/>
                  </a:lnTo>
                  <a:lnTo>
                    <a:pt x="177" y="128"/>
                  </a:lnTo>
                  <a:lnTo>
                    <a:pt x="177" y="113"/>
                  </a:lnTo>
                  <a:lnTo>
                    <a:pt x="177" y="113"/>
                  </a:lnTo>
                  <a:lnTo>
                    <a:pt x="177" y="113"/>
                  </a:lnTo>
                  <a:lnTo>
                    <a:pt x="177" y="113"/>
                  </a:lnTo>
                  <a:lnTo>
                    <a:pt x="177" y="113"/>
                  </a:lnTo>
                  <a:lnTo>
                    <a:pt x="177" y="113"/>
                  </a:lnTo>
                  <a:lnTo>
                    <a:pt x="174" y="90"/>
                  </a:lnTo>
                  <a:lnTo>
                    <a:pt x="168" y="69"/>
                  </a:lnTo>
                  <a:lnTo>
                    <a:pt x="156" y="51"/>
                  </a:lnTo>
                  <a:lnTo>
                    <a:pt x="144" y="33"/>
                  </a:lnTo>
                  <a:lnTo>
                    <a:pt x="126" y="18"/>
                  </a:lnTo>
                  <a:lnTo>
                    <a:pt x="108" y="9"/>
                  </a:lnTo>
                  <a:lnTo>
                    <a:pt x="87" y="3"/>
                  </a:lnTo>
                  <a:lnTo>
                    <a:pt x="63"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4" name="Freeform 436"/>
            <p:cNvSpPr>
              <a:spLocks noChangeArrowheads="1"/>
            </p:cNvSpPr>
            <p:nvPr/>
          </p:nvSpPr>
          <p:spPr bwMode="auto">
            <a:xfrm>
              <a:off x="6529388" y="3902074"/>
              <a:ext cx="79375" cy="58738"/>
            </a:xfrm>
            <a:custGeom>
              <a:avLst/>
              <a:gdLst>
                <a:gd name="T0" fmla="*/ 204 w 220"/>
                <a:gd name="T1" fmla="*/ 102 h 165"/>
                <a:gd name="T2" fmla="*/ 204 w 220"/>
                <a:gd name="T3" fmla="*/ 102 h 165"/>
                <a:gd name="T4" fmla="*/ 204 w 220"/>
                <a:gd name="T5" fmla="*/ 117 h 165"/>
                <a:gd name="T6" fmla="*/ 198 w 220"/>
                <a:gd name="T7" fmla="*/ 131 h 165"/>
                <a:gd name="T8" fmla="*/ 189 w 220"/>
                <a:gd name="T9" fmla="*/ 146 h 165"/>
                <a:gd name="T10" fmla="*/ 180 w 220"/>
                <a:gd name="T11" fmla="*/ 158 h 165"/>
                <a:gd name="T12" fmla="*/ 192 w 220"/>
                <a:gd name="T13" fmla="*/ 164 h 165"/>
                <a:gd name="T14" fmla="*/ 192 w 220"/>
                <a:gd name="T15" fmla="*/ 164 h 165"/>
                <a:gd name="T16" fmla="*/ 201 w 220"/>
                <a:gd name="T17" fmla="*/ 153 h 165"/>
                <a:gd name="T18" fmla="*/ 210 w 220"/>
                <a:gd name="T19" fmla="*/ 140 h 165"/>
                <a:gd name="T20" fmla="*/ 213 w 220"/>
                <a:gd name="T21" fmla="*/ 125 h 165"/>
                <a:gd name="T22" fmla="*/ 219 w 220"/>
                <a:gd name="T23" fmla="*/ 107 h 165"/>
                <a:gd name="T24" fmla="*/ 204 w 220"/>
                <a:gd name="T25" fmla="*/ 102 h 165"/>
                <a:gd name="T26" fmla="*/ 42 w 220"/>
                <a:gd name="T27" fmla="*/ 0 h 165"/>
                <a:gd name="T28" fmla="*/ 42 w 220"/>
                <a:gd name="T29" fmla="*/ 0 h 165"/>
                <a:gd name="T30" fmla="*/ 27 w 220"/>
                <a:gd name="T31" fmla="*/ 8 h 165"/>
                <a:gd name="T32" fmla="*/ 18 w 220"/>
                <a:gd name="T33" fmla="*/ 21 h 165"/>
                <a:gd name="T34" fmla="*/ 9 w 220"/>
                <a:gd name="T35" fmla="*/ 33 h 165"/>
                <a:gd name="T36" fmla="*/ 0 w 220"/>
                <a:gd name="T37" fmla="*/ 48 h 165"/>
                <a:gd name="T38" fmla="*/ 12 w 220"/>
                <a:gd name="T39" fmla="*/ 56 h 165"/>
                <a:gd name="T40" fmla="*/ 12 w 220"/>
                <a:gd name="T41" fmla="*/ 56 h 165"/>
                <a:gd name="T42" fmla="*/ 18 w 220"/>
                <a:gd name="T43" fmla="*/ 41 h 165"/>
                <a:gd name="T44" fmla="*/ 30 w 220"/>
                <a:gd name="T45" fmla="*/ 26 h 165"/>
                <a:gd name="T46" fmla="*/ 39 w 220"/>
                <a:gd name="T47" fmla="*/ 18 h 165"/>
                <a:gd name="T48" fmla="*/ 54 w 220"/>
                <a:gd name="T49" fmla="*/ 5 h 165"/>
                <a:gd name="T50" fmla="*/ 42 w 220"/>
                <a:gd name="T5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65">
                  <a:moveTo>
                    <a:pt x="204" y="102"/>
                  </a:moveTo>
                  <a:lnTo>
                    <a:pt x="204" y="102"/>
                  </a:lnTo>
                  <a:lnTo>
                    <a:pt x="204" y="117"/>
                  </a:lnTo>
                  <a:lnTo>
                    <a:pt x="198" y="131"/>
                  </a:lnTo>
                  <a:lnTo>
                    <a:pt x="189" y="146"/>
                  </a:lnTo>
                  <a:lnTo>
                    <a:pt x="180" y="158"/>
                  </a:lnTo>
                  <a:lnTo>
                    <a:pt x="192" y="164"/>
                  </a:lnTo>
                  <a:lnTo>
                    <a:pt x="192" y="164"/>
                  </a:lnTo>
                  <a:lnTo>
                    <a:pt x="201" y="153"/>
                  </a:lnTo>
                  <a:lnTo>
                    <a:pt x="210" y="140"/>
                  </a:lnTo>
                  <a:lnTo>
                    <a:pt x="213" y="125"/>
                  </a:lnTo>
                  <a:lnTo>
                    <a:pt x="219" y="107"/>
                  </a:lnTo>
                  <a:lnTo>
                    <a:pt x="204" y="102"/>
                  </a:lnTo>
                  <a:close/>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close/>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5" name="Freeform 437"/>
            <p:cNvSpPr>
              <a:spLocks noChangeArrowheads="1"/>
            </p:cNvSpPr>
            <p:nvPr/>
          </p:nvSpPr>
          <p:spPr bwMode="auto">
            <a:xfrm>
              <a:off x="6594475" y="3938587"/>
              <a:ext cx="14288" cy="22225"/>
            </a:xfrm>
            <a:custGeom>
              <a:avLst/>
              <a:gdLst>
                <a:gd name="T0" fmla="*/ 24 w 40"/>
                <a:gd name="T1" fmla="*/ 0 h 63"/>
                <a:gd name="T2" fmla="*/ 24 w 40"/>
                <a:gd name="T3" fmla="*/ 0 h 63"/>
                <a:gd name="T4" fmla="*/ 24 w 40"/>
                <a:gd name="T5" fmla="*/ 15 h 63"/>
                <a:gd name="T6" fmla="*/ 18 w 40"/>
                <a:gd name="T7" fmla="*/ 29 h 63"/>
                <a:gd name="T8" fmla="*/ 9 w 40"/>
                <a:gd name="T9" fmla="*/ 44 h 63"/>
                <a:gd name="T10" fmla="*/ 0 w 40"/>
                <a:gd name="T11" fmla="*/ 56 h 63"/>
                <a:gd name="T12" fmla="*/ 12 w 40"/>
                <a:gd name="T13" fmla="*/ 62 h 63"/>
                <a:gd name="T14" fmla="*/ 12 w 40"/>
                <a:gd name="T15" fmla="*/ 62 h 63"/>
                <a:gd name="T16" fmla="*/ 21 w 40"/>
                <a:gd name="T17" fmla="*/ 51 h 63"/>
                <a:gd name="T18" fmla="*/ 30 w 40"/>
                <a:gd name="T19" fmla="*/ 38 h 63"/>
                <a:gd name="T20" fmla="*/ 33 w 40"/>
                <a:gd name="T21" fmla="*/ 23 h 63"/>
                <a:gd name="T22" fmla="*/ 39 w 40"/>
                <a:gd name="T23" fmla="*/ 5 h 63"/>
                <a:gd name="T24" fmla="*/ 24 w 40"/>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3">
                  <a:moveTo>
                    <a:pt x="24" y="0"/>
                  </a:moveTo>
                  <a:lnTo>
                    <a:pt x="24" y="0"/>
                  </a:lnTo>
                  <a:lnTo>
                    <a:pt x="24" y="15"/>
                  </a:lnTo>
                  <a:lnTo>
                    <a:pt x="18" y="29"/>
                  </a:lnTo>
                  <a:lnTo>
                    <a:pt x="9" y="44"/>
                  </a:lnTo>
                  <a:lnTo>
                    <a:pt x="0" y="56"/>
                  </a:lnTo>
                  <a:lnTo>
                    <a:pt x="12" y="62"/>
                  </a:lnTo>
                  <a:lnTo>
                    <a:pt x="12" y="62"/>
                  </a:lnTo>
                  <a:lnTo>
                    <a:pt x="21" y="51"/>
                  </a:lnTo>
                  <a:lnTo>
                    <a:pt x="30" y="38"/>
                  </a:lnTo>
                  <a:lnTo>
                    <a:pt x="33" y="23"/>
                  </a:lnTo>
                  <a:lnTo>
                    <a:pt x="39" y="5"/>
                  </a:lnTo>
                  <a:lnTo>
                    <a:pt x="24"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6" name="Freeform 438"/>
            <p:cNvSpPr>
              <a:spLocks noChangeArrowheads="1"/>
            </p:cNvSpPr>
            <p:nvPr/>
          </p:nvSpPr>
          <p:spPr bwMode="auto">
            <a:xfrm>
              <a:off x="6529388" y="3902074"/>
              <a:ext cx="19050" cy="20638"/>
            </a:xfrm>
            <a:custGeom>
              <a:avLst/>
              <a:gdLst>
                <a:gd name="T0" fmla="*/ 42 w 55"/>
                <a:gd name="T1" fmla="*/ 0 h 57"/>
                <a:gd name="T2" fmla="*/ 42 w 55"/>
                <a:gd name="T3" fmla="*/ 0 h 57"/>
                <a:gd name="T4" fmla="*/ 27 w 55"/>
                <a:gd name="T5" fmla="*/ 8 h 57"/>
                <a:gd name="T6" fmla="*/ 18 w 55"/>
                <a:gd name="T7" fmla="*/ 21 h 57"/>
                <a:gd name="T8" fmla="*/ 9 w 55"/>
                <a:gd name="T9" fmla="*/ 33 h 57"/>
                <a:gd name="T10" fmla="*/ 0 w 55"/>
                <a:gd name="T11" fmla="*/ 48 h 57"/>
                <a:gd name="T12" fmla="*/ 12 w 55"/>
                <a:gd name="T13" fmla="*/ 56 h 57"/>
                <a:gd name="T14" fmla="*/ 12 w 55"/>
                <a:gd name="T15" fmla="*/ 56 h 57"/>
                <a:gd name="T16" fmla="*/ 18 w 55"/>
                <a:gd name="T17" fmla="*/ 41 h 57"/>
                <a:gd name="T18" fmla="*/ 30 w 55"/>
                <a:gd name="T19" fmla="*/ 26 h 57"/>
                <a:gd name="T20" fmla="*/ 39 w 55"/>
                <a:gd name="T21" fmla="*/ 18 h 57"/>
                <a:gd name="T22" fmla="*/ 54 w 55"/>
                <a:gd name="T23" fmla="*/ 5 h 57"/>
                <a:gd name="T24" fmla="*/ 42 w 55"/>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7">
                  <a:moveTo>
                    <a:pt x="42" y="0"/>
                  </a:moveTo>
                  <a:lnTo>
                    <a:pt x="42" y="0"/>
                  </a:lnTo>
                  <a:lnTo>
                    <a:pt x="27" y="8"/>
                  </a:lnTo>
                  <a:lnTo>
                    <a:pt x="18" y="21"/>
                  </a:lnTo>
                  <a:lnTo>
                    <a:pt x="9" y="33"/>
                  </a:lnTo>
                  <a:lnTo>
                    <a:pt x="0" y="48"/>
                  </a:lnTo>
                  <a:lnTo>
                    <a:pt x="12" y="56"/>
                  </a:lnTo>
                  <a:lnTo>
                    <a:pt x="12" y="56"/>
                  </a:lnTo>
                  <a:lnTo>
                    <a:pt x="18" y="41"/>
                  </a:lnTo>
                  <a:lnTo>
                    <a:pt x="30" y="26"/>
                  </a:lnTo>
                  <a:lnTo>
                    <a:pt x="39" y="18"/>
                  </a:lnTo>
                  <a:lnTo>
                    <a:pt x="54" y="5"/>
                  </a:lnTo>
                  <a:lnTo>
                    <a:pt x="42" y="0"/>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7" name="Freeform 439"/>
            <p:cNvSpPr>
              <a:spLocks noChangeArrowheads="1"/>
            </p:cNvSpPr>
            <p:nvPr/>
          </p:nvSpPr>
          <p:spPr bwMode="auto">
            <a:xfrm>
              <a:off x="785812" y="2601913"/>
              <a:ext cx="7305676" cy="282575"/>
            </a:xfrm>
            <a:custGeom>
              <a:avLst/>
              <a:gdLst>
                <a:gd name="T0" fmla="*/ 0 w 20295"/>
                <a:gd name="T1" fmla="*/ 548 h 786"/>
                <a:gd name="T2" fmla="*/ 1558 w 20295"/>
                <a:gd name="T3" fmla="*/ 545 h 786"/>
                <a:gd name="T4" fmla="*/ 4207 w 20295"/>
                <a:gd name="T5" fmla="*/ 521 h 786"/>
                <a:gd name="T6" fmla="*/ 4207 w 20295"/>
                <a:gd name="T7" fmla="*/ 521 h 786"/>
                <a:gd name="T8" fmla="*/ 6589 w 20295"/>
                <a:gd name="T9" fmla="*/ 515 h 786"/>
                <a:gd name="T10" fmla="*/ 6589 w 20295"/>
                <a:gd name="T11" fmla="*/ 515 h 786"/>
                <a:gd name="T12" fmla="*/ 9163 w 20295"/>
                <a:gd name="T13" fmla="*/ 524 h 786"/>
                <a:gd name="T14" fmla="*/ 15638 w 20295"/>
                <a:gd name="T15" fmla="*/ 413 h 786"/>
                <a:gd name="T16" fmla="*/ 15638 w 20295"/>
                <a:gd name="T17" fmla="*/ 413 h 786"/>
                <a:gd name="T18" fmla="*/ 17738 w 20295"/>
                <a:gd name="T19" fmla="*/ 392 h 786"/>
                <a:gd name="T20" fmla="*/ 18679 w 20295"/>
                <a:gd name="T21" fmla="*/ 785 h 786"/>
                <a:gd name="T22" fmla="*/ 19872 w 20295"/>
                <a:gd name="T23" fmla="*/ 737 h 786"/>
                <a:gd name="T24" fmla="*/ 20294 w 20295"/>
                <a:gd name="T25" fmla="*/ 24 h 786"/>
                <a:gd name="T26" fmla="*/ 20258 w 20295"/>
                <a:gd name="T27" fmla="*/ 0 h 786"/>
                <a:gd name="T28" fmla="*/ 19845 w 20295"/>
                <a:gd name="T29" fmla="*/ 695 h 786"/>
                <a:gd name="T30" fmla="*/ 18685 w 20295"/>
                <a:gd name="T31" fmla="*/ 743 h 786"/>
                <a:gd name="T32" fmla="*/ 17747 w 20295"/>
                <a:gd name="T33" fmla="*/ 350 h 786"/>
                <a:gd name="T34" fmla="*/ 15638 w 20295"/>
                <a:gd name="T35" fmla="*/ 371 h 786"/>
                <a:gd name="T36" fmla="*/ 9163 w 20295"/>
                <a:gd name="T37" fmla="*/ 482 h 786"/>
                <a:gd name="T38" fmla="*/ 6589 w 20295"/>
                <a:gd name="T39" fmla="*/ 470 h 786"/>
                <a:gd name="T40" fmla="*/ 4207 w 20295"/>
                <a:gd name="T41" fmla="*/ 476 h 786"/>
                <a:gd name="T42" fmla="*/ 1558 w 20295"/>
                <a:gd name="T43" fmla="*/ 500 h 786"/>
                <a:gd name="T44" fmla="*/ 1558 w 20295"/>
                <a:gd name="T45" fmla="*/ 500 h 786"/>
                <a:gd name="T46" fmla="*/ 0 w 20295"/>
                <a:gd name="T47" fmla="*/ 506 h 786"/>
                <a:gd name="T48" fmla="*/ 0 w 20295"/>
                <a:gd name="T49" fmla="*/ 54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295" h="786">
                  <a:moveTo>
                    <a:pt x="0" y="548"/>
                  </a:moveTo>
                  <a:lnTo>
                    <a:pt x="1558" y="545"/>
                  </a:lnTo>
                  <a:lnTo>
                    <a:pt x="4207" y="521"/>
                  </a:lnTo>
                  <a:lnTo>
                    <a:pt x="4207" y="521"/>
                  </a:lnTo>
                  <a:lnTo>
                    <a:pt x="6589" y="515"/>
                  </a:lnTo>
                  <a:lnTo>
                    <a:pt x="6589" y="515"/>
                  </a:lnTo>
                  <a:lnTo>
                    <a:pt x="9163" y="524"/>
                  </a:lnTo>
                  <a:lnTo>
                    <a:pt x="15638" y="413"/>
                  </a:lnTo>
                  <a:lnTo>
                    <a:pt x="15638" y="413"/>
                  </a:lnTo>
                  <a:lnTo>
                    <a:pt x="17738" y="392"/>
                  </a:lnTo>
                  <a:lnTo>
                    <a:pt x="18679" y="785"/>
                  </a:lnTo>
                  <a:lnTo>
                    <a:pt x="19872" y="737"/>
                  </a:lnTo>
                  <a:lnTo>
                    <a:pt x="20294" y="24"/>
                  </a:lnTo>
                  <a:lnTo>
                    <a:pt x="20258" y="0"/>
                  </a:lnTo>
                  <a:lnTo>
                    <a:pt x="19845" y="695"/>
                  </a:lnTo>
                  <a:lnTo>
                    <a:pt x="18685" y="743"/>
                  </a:lnTo>
                  <a:lnTo>
                    <a:pt x="17747" y="350"/>
                  </a:lnTo>
                  <a:lnTo>
                    <a:pt x="15638" y="371"/>
                  </a:lnTo>
                  <a:lnTo>
                    <a:pt x="9163" y="482"/>
                  </a:lnTo>
                  <a:lnTo>
                    <a:pt x="6589" y="470"/>
                  </a:lnTo>
                  <a:lnTo>
                    <a:pt x="4207" y="476"/>
                  </a:lnTo>
                  <a:lnTo>
                    <a:pt x="1558" y="500"/>
                  </a:lnTo>
                  <a:lnTo>
                    <a:pt x="1558" y="500"/>
                  </a:lnTo>
                  <a:lnTo>
                    <a:pt x="0" y="506"/>
                  </a:lnTo>
                  <a:lnTo>
                    <a:pt x="0" y="548"/>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8" name="Freeform 440"/>
            <p:cNvSpPr>
              <a:spLocks noChangeArrowheads="1"/>
            </p:cNvSpPr>
            <p:nvPr/>
          </p:nvSpPr>
          <p:spPr bwMode="auto">
            <a:xfrm>
              <a:off x="785812" y="2609849"/>
              <a:ext cx="6642101" cy="63500"/>
            </a:xfrm>
            <a:custGeom>
              <a:avLst/>
              <a:gdLst>
                <a:gd name="T0" fmla="*/ 18448 w 18449"/>
                <a:gd name="T1" fmla="*/ 0 h 178"/>
                <a:gd name="T2" fmla="*/ 9466 w 18449"/>
                <a:gd name="T3" fmla="*/ 83 h 178"/>
                <a:gd name="T4" fmla="*/ 6619 w 18449"/>
                <a:gd name="T5" fmla="*/ 114 h 178"/>
                <a:gd name="T6" fmla="*/ 6619 w 18449"/>
                <a:gd name="T7" fmla="*/ 114 h 178"/>
                <a:gd name="T8" fmla="*/ 3371 w 18449"/>
                <a:gd name="T9" fmla="*/ 123 h 178"/>
                <a:gd name="T10" fmla="*/ 1396 w 18449"/>
                <a:gd name="T11" fmla="*/ 129 h 178"/>
                <a:gd name="T12" fmla="*/ 0 w 18449"/>
                <a:gd name="T13" fmla="*/ 131 h 178"/>
                <a:gd name="T14" fmla="*/ 0 w 18449"/>
                <a:gd name="T15" fmla="*/ 177 h 178"/>
                <a:gd name="T16" fmla="*/ 1396 w 18449"/>
                <a:gd name="T17" fmla="*/ 170 h 178"/>
                <a:gd name="T18" fmla="*/ 3371 w 18449"/>
                <a:gd name="T19" fmla="*/ 167 h 178"/>
                <a:gd name="T20" fmla="*/ 6619 w 18449"/>
                <a:gd name="T21" fmla="*/ 159 h 178"/>
                <a:gd name="T22" fmla="*/ 9466 w 18449"/>
                <a:gd name="T23" fmla="*/ 129 h 178"/>
                <a:gd name="T24" fmla="*/ 9466 w 18449"/>
                <a:gd name="T25" fmla="*/ 129 h 178"/>
                <a:gd name="T26" fmla="*/ 18448 w 18449"/>
                <a:gd name="T27" fmla="*/ 42 h 178"/>
                <a:gd name="T28" fmla="*/ 18448 w 18449"/>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49" h="178">
                  <a:moveTo>
                    <a:pt x="18448" y="0"/>
                  </a:moveTo>
                  <a:lnTo>
                    <a:pt x="9466" y="83"/>
                  </a:lnTo>
                  <a:lnTo>
                    <a:pt x="6619" y="114"/>
                  </a:lnTo>
                  <a:lnTo>
                    <a:pt x="6619" y="114"/>
                  </a:lnTo>
                  <a:lnTo>
                    <a:pt x="3371" y="123"/>
                  </a:lnTo>
                  <a:lnTo>
                    <a:pt x="1396" y="129"/>
                  </a:lnTo>
                  <a:lnTo>
                    <a:pt x="0" y="131"/>
                  </a:lnTo>
                  <a:lnTo>
                    <a:pt x="0" y="177"/>
                  </a:lnTo>
                  <a:lnTo>
                    <a:pt x="1396" y="170"/>
                  </a:lnTo>
                  <a:lnTo>
                    <a:pt x="3371" y="167"/>
                  </a:lnTo>
                  <a:lnTo>
                    <a:pt x="6619" y="159"/>
                  </a:lnTo>
                  <a:lnTo>
                    <a:pt x="9466" y="129"/>
                  </a:lnTo>
                  <a:lnTo>
                    <a:pt x="9466" y="129"/>
                  </a:lnTo>
                  <a:lnTo>
                    <a:pt x="18448" y="42"/>
                  </a:lnTo>
                  <a:lnTo>
                    <a:pt x="18448" y="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9" name="Freeform 441"/>
            <p:cNvSpPr>
              <a:spLocks noChangeArrowheads="1"/>
            </p:cNvSpPr>
            <p:nvPr/>
          </p:nvSpPr>
          <p:spPr bwMode="auto">
            <a:xfrm>
              <a:off x="1879599" y="1865312"/>
              <a:ext cx="6354764" cy="676275"/>
            </a:xfrm>
            <a:custGeom>
              <a:avLst/>
              <a:gdLst>
                <a:gd name="T0" fmla="*/ 0 w 17653"/>
                <a:gd name="T1" fmla="*/ 1879 h 1880"/>
                <a:gd name="T2" fmla="*/ 1426 w 17653"/>
                <a:gd name="T3" fmla="*/ 1876 h 1880"/>
                <a:gd name="T4" fmla="*/ 5211 w 17653"/>
                <a:gd name="T5" fmla="*/ 1864 h 1880"/>
                <a:gd name="T6" fmla="*/ 9585 w 17653"/>
                <a:gd name="T7" fmla="*/ 1855 h 1880"/>
                <a:gd name="T8" fmla="*/ 15830 w 17653"/>
                <a:gd name="T9" fmla="*/ 1750 h 1880"/>
                <a:gd name="T10" fmla="*/ 17652 w 17653"/>
                <a:gd name="T11" fmla="*/ 63 h 1880"/>
                <a:gd name="T12" fmla="*/ 17592 w 17653"/>
                <a:gd name="T13" fmla="*/ 0 h 1880"/>
                <a:gd name="T14" fmla="*/ 15794 w 17653"/>
                <a:gd name="T15" fmla="*/ 1663 h 1880"/>
                <a:gd name="T16" fmla="*/ 9585 w 17653"/>
                <a:gd name="T17" fmla="*/ 1768 h 1880"/>
                <a:gd name="T18" fmla="*/ 5211 w 17653"/>
                <a:gd name="T19" fmla="*/ 1777 h 1880"/>
                <a:gd name="T20" fmla="*/ 1426 w 17653"/>
                <a:gd name="T21" fmla="*/ 1789 h 1880"/>
                <a:gd name="T22" fmla="*/ 0 w 17653"/>
                <a:gd name="T23" fmla="*/ 1792 h 1880"/>
                <a:gd name="T24" fmla="*/ 0 w 17653"/>
                <a:gd name="T25" fmla="*/ 1879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53" h="1880">
                  <a:moveTo>
                    <a:pt x="0" y="1879"/>
                  </a:moveTo>
                  <a:lnTo>
                    <a:pt x="1426" y="1876"/>
                  </a:lnTo>
                  <a:lnTo>
                    <a:pt x="5211" y="1864"/>
                  </a:lnTo>
                  <a:lnTo>
                    <a:pt x="9585" y="1855"/>
                  </a:lnTo>
                  <a:lnTo>
                    <a:pt x="15830" y="1750"/>
                  </a:lnTo>
                  <a:lnTo>
                    <a:pt x="17652" y="63"/>
                  </a:lnTo>
                  <a:lnTo>
                    <a:pt x="17592" y="0"/>
                  </a:lnTo>
                  <a:lnTo>
                    <a:pt x="15794" y="1663"/>
                  </a:lnTo>
                  <a:lnTo>
                    <a:pt x="9585" y="1768"/>
                  </a:lnTo>
                  <a:lnTo>
                    <a:pt x="5211" y="1777"/>
                  </a:lnTo>
                  <a:lnTo>
                    <a:pt x="1426" y="1789"/>
                  </a:lnTo>
                  <a:lnTo>
                    <a:pt x="0" y="1792"/>
                  </a:lnTo>
                  <a:lnTo>
                    <a:pt x="0" y="187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0" name="Freeform 442"/>
            <p:cNvSpPr>
              <a:spLocks noChangeArrowheads="1"/>
            </p:cNvSpPr>
            <p:nvPr/>
          </p:nvSpPr>
          <p:spPr bwMode="auto">
            <a:xfrm>
              <a:off x="6486525" y="1457325"/>
              <a:ext cx="168275" cy="169863"/>
            </a:xfrm>
            <a:custGeom>
              <a:avLst/>
              <a:gdLst>
                <a:gd name="T0" fmla="*/ 233 w 468"/>
                <a:gd name="T1" fmla="*/ 0 h 472"/>
                <a:gd name="T2" fmla="*/ 164 w 468"/>
                <a:gd name="T3" fmla="*/ 12 h 472"/>
                <a:gd name="T4" fmla="*/ 101 w 468"/>
                <a:gd name="T5" fmla="*/ 39 h 472"/>
                <a:gd name="T6" fmla="*/ 50 w 468"/>
                <a:gd name="T7" fmla="*/ 87 h 472"/>
                <a:gd name="T8" fmla="*/ 18 w 468"/>
                <a:gd name="T9" fmla="*/ 144 h 472"/>
                <a:gd name="T10" fmla="*/ 0 w 468"/>
                <a:gd name="T11" fmla="*/ 210 h 472"/>
                <a:gd name="T12" fmla="*/ 11 w 468"/>
                <a:gd name="T13" fmla="*/ 234 h 472"/>
                <a:gd name="T14" fmla="*/ 0 w 468"/>
                <a:gd name="T15" fmla="*/ 258 h 472"/>
                <a:gd name="T16" fmla="*/ 18 w 468"/>
                <a:gd name="T17" fmla="*/ 327 h 472"/>
                <a:gd name="T18" fmla="*/ 53 w 468"/>
                <a:gd name="T19" fmla="*/ 384 h 472"/>
                <a:gd name="T20" fmla="*/ 101 w 468"/>
                <a:gd name="T21" fmla="*/ 429 h 472"/>
                <a:gd name="T22" fmla="*/ 164 w 468"/>
                <a:gd name="T23" fmla="*/ 459 h 472"/>
                <a:gd name="T24" fmla="*/ 233 w 468"/>
                <a:gd name="T25" fmla="*/ 471 h 472"/>
                <a:gd name="T26" fmla="*/ 257 w 468"/>
                <a:gd name="T27" fmla="*/ 468 h 472"/>
                <a:gd name="T28" fmla="*/ 326 w 468"/>
                <a:gd name="T29" fmla="*/ 450 h 472"/>
                <a:gd name="T30" fmla="*/ 383 w 468"/>
                <a:gd name="T31" fmla="*/ 417 h 472"/>
                <a:gd name="T32" fmla="*/ 428 w 468"/>
                <a:gd name="T33" fmla="*/ 366 h 472"/>
                <a:gd name="T34" fmla="*/ 458 w 468"/>
                <a:gd name="T35" fmla="*/ 306 h 472"/>
                <a:gd name="T36" fmla="*/ 467 w 468"/>
                <a:gd name="T37" fmla="*/ 234 h 472"/>
                <a:gd name="T38" fmla="*/ 467 w 468"/>
                <a:gd name="T39" fmla="*/ 234 h 472"/>
                <a:gd name="T40" fmla="*/ 464 w 468"/>
                <a:gd name="T41" fmla="*/ 186 h 472"/>
                <a:gd name="T42" fmla="*/ 440 w 468"/>
                <a:gd name="T43" fmla="*/ 123 h 472"/>
                <a:gd name="T44" fmla="*/ 398 w 468"/>
                <a:gd name="T45" fmla="*/ 69 h 472"/>
                <a:gd name="T46" fmla="*/ 344 w 468"/>
                <a:gd name="T47" fmla="*/ 27 h 472"/>
                <a:gd name="T48" fmla="*/ 281 w 468"/>
                <a:gd name="T49" fmla="*/ 6 h 472"/>
                <a:gd name="T50" fmla="*/ 233 w 468"/>
                <a:gd name="T51" fmla="*/ 0 h 472"/>
                <a:gd name="T52" fmla="*/ 233 w 468"/>
                <a:gd name="T53" fmla="*/ 27 h 472"/>
                <a:gd name="T54" fmla="*/ 254 w 468"/>
                <a:gd name="T55" fmla="*/ 27 h 472"/>
                <a:gd name="T56" fmla="*/ 314 w 468"/>
                <a:gd name="T57" fmla="*/ 42 h 472"/>
                <a:gd name="T58" fmla="*/ 365 w 468"/>
                <a:gd name="T59" fmla="*/ 75 h 472"/>
                <a:gd name="T60" fmla="*/ 404 w 468"/>
                <a:gd name="T61" fmla="*/ 117 h 472"/>
                <a:gd name="T62" fmla="*/ 431 w 468"/>
                <a:gd name="T63" fmla="*/ 174 h 472"/>
                <a:gd name="T64" fmla="*/ 440 w 468"/>
                <a:gd name="T65" fmla="*/ 234 h 472"/>
                <a:gd name="T66" fmla="*/ 440 w 468"/>
                <a:gd name="T67" fmla="*/ 234 h 472"/>
                <a:gd name="T68" fmla="*/ 437 w 468"/>
                <a:gd name="T69" fmla="*/ 276 h 472"/>
                <a:gd name="T70" fmla="*/ 416 w 468"/>
                <a:gd name="T71" fmla="*/ 333 h 472"/>
                <a:gd name="T72" fmla="*/ 380 w 468"/>
                <a:gd name="T73" fmla="*/ 381 h 472"/>
                <a:gd name="T74" fmla="*/ 332 w 468"/>
                <a:gd name="T75" fmla="*/ 417 h 472"/>
                <a:gd name="T76" fmla="*/ 275 w 468"/>
                <a:gd name="T77" fmla="*/ 438 h 472"/>
                <a:gd name="T78" fmla="*/ 233 w 468"/>
                <a:gd name="T79" fmla="*/ 444 h 472"/>
                <a:gd name="T80" fmla="*/ 191 w 468"/>
                <a:gd name="T81" fmla="*/ 438 h 472"/>
                <a:gd name="T82" fmla="*/ 134 w 468"/>
                <a:gd name="T83" fmla="*/ 417 h 472"/>
                <a:gd name="T84" fmla="*/ 86 w 468"/>
                <a:gd name="T85" fmla="*/ 381 h 472"/>
                <a:gd name="T86" fmla="*/ 50 w 468"/>
                <a:gd name="T87" fmla="*/ 333 h 472"/>
                <a:gd name="T88" fmla="*/ 29 w 468"/>
                <a:gd name="T89" fmla="*/ 276 h 472"/>
                <a:gd name="T90" fmla="*/ 26 w 468"/>
                <a:gd name="T91" fmla="*/ 234 h 472"/>
                <a:gd name="T92" fmla="*/ 26 w 468"/>
                <a:gd name="T93" fmla="*/ 234 h 472"/>
                <a:gd name="T94" fmla="*/ 36 w 468"/>
                <a:gd name="T95" fmla="*/ 174 h 472"/>
                <a:gd name="T96" fmla="*/ 59 w 468"/>
                <a:gd name="T97" fmla="*/ 120 h 472"/>
                <a:gd name="T98" fmla="*/ 101 w 468"/>
                <a:gd name="T99" fmla="*/ 75 h 472"/>
                <a:gd name="T100" fmla="*/ 152 w 468"/>
                <a:gd name="T101" fmla="*/ 45 h 472"/>
                <a:gd name="T102" fmla="*/ 212 w 468"/>
                <a:gd name="T103" fmla="*/ 27 h 472"/>
                <a:gd name="T104" fmla="*/ 233 w 468"/>
                <a:gd name="T105"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2">
                  <a:moveTo>
                    <a:pt x="233" y="15"/>
                  </a:moveTo>
                  <a:lnTo>
                    <a:pt x="233" y="0"/>
                  </a:lnTo>
                  <a:lnTo>
                    <a:pt x="233" y="0"/>
                  </a:lnTo>
                  <a:lnTo>
                    <a:pt x="209" y="0"/>
                  </a:lnTo>
                  <a:lnTo>
                    <a:pt x="185" y="6"/>
                  </a:lnTo>
                  <a:lnTo>
                    <a:pt x="164" y="12"/>
                  </a:lnTo>
                  <a:lnTo>
                    <a:pt x="140" y="18"/>
                  </a:lnTo>
                  <a:lnTo>
                    <a:pt x="122" y="30"/>
                  </a:lnTo>
                  <a:lnTo>
                    <a:pt x="101" y="39"/>
                  </a:lnTo>
                  <a:lnTo>
                    <a:pt x="83" y="54"/>
                  </a:lnTo>
                  <a:lnTo>
                    <a:pt x="68" y="69"/>
                  </a:lnTo>
                  <a:lnTo>
                    <a:pt x="50" y="87"/>
                  </a:lnTo>
                  <a:lnTo>
                    <a:pt x="38" y="105"/>
                  </a:lnTo>
                  <a:lnTo>
                    <a:pt x="26" y="123"/>
                  </a:lnTo>
                  <a:lnTo>
                    <a:pt x="18" y="144"/>
                  </a:lnTo>
                  <a:lnTo>
                    <a:pt x="8" y="165"/>
                  </a:lnTo>
                  <a:lnTo>
                    <a:pt x="3" y="189"/>
                  </a:lnTo>
                  <a:lnTo>
                    <a:pt x="0" y="210"/>
                  </a:lnTo>
                  <a:lnTo>
                    <a:pt x="0" y="234"/>
                  </a:lnTo>
                  <a:lnTo>
                    <a:pt x="0" y="237"/>
                  </a:lnTo>
                  <a:lnTo>
                    <a:pt x="11" y="234"/>
                  </a:lnTo>
                  <a:lnTo>
                    <a:pt x="0" y="234"/>
                  </a:lnTo>
                  <a:lnTo>
                    <a:pt x="0" y="234"/>
                  </a:lnTo>
                  <a:lnTo>
                    <a:pt x="0" y="258"/>
                  </a:lnTo>
                  <a:lnTo>
                    <a:pt x="3" y="282"/>
                  </a:lnTo>
                  <a:lnTo>
                    <a:pt x="8" y="306"/>
                  </a:lnTo>
                  <a:lnTo>
                    <a:pt x="18" y="327"/>
                  </a:lnTo>
                  <a:lnTo>
                    <a:pt x="26" y="348"/>
                  </a:lnTo>
                  <a:lnTo>
                    <a:pt x="38" y="366"/>
                  </a:lnTo>
                  <a:lnTo>
                    <a:pt x="53" y="384"/>
                  </a:lnTo>
                  <a:lnTo>
                    <a:pt x="68" y="402"/>
                  </a:lnTo>
                  <a:lnTo>
                    <a:pt x="83" y="417"/>
                  </a:lnTo>
                  <a:lnTo>
                    <a:pt x="101" y="429"/>
                  </a:lnTo>
                  <a:lnTo>
                    <a:pt x="122" y="441"/>
                  </a:lnTo>
                  <a:lnTo>
                    <a:pt x="143" y="450"/>
                  </a:lnTo>
                  <a:lnTo>
                    <a:pt x="164" y="459"/>
                  </a:lnTo>
                  <a:lnTo>
                    <a:pt x="185" y="465"/>
                  </a:lnTo>
                  <a:lnTo>
                    <a:pt x="209" y="468"/>
                  </a:lnTo>
                  <a:lnTo>
                    <a:pt x="233" y="471"/>
                  </a:lnTo>
                  <a:lnTo>
                    <a:pt x="233" y="471"/>
                  </a:lnTo>
                  <a:lnTo>
                    <a:pt x="233" y="471"/>
                  </a:lnTo>
                  <a:lnTo>
                    <a:pt x="257" y="468"/>
                  </a:lnTo>
                  <a:lnTo>
                    <a:pt x="281" y="465"/>
                  </a:lnTo>
                  <a:lnTo>
                    <a:pt x="302" y="459"/>
                  </a:lnTo>
                  <a:lnTo>
                    <a:pt x="326" y="450"/>
                  </a:lnTo>
                  <a:lnTo>
                    <a:pt x="344" y="441"/>
                  </a:lnTo>
                  <a:lnTo>
                    <a:pt x="365" y="429"/>
                  </a:lnTo>
                  <a:lnTo>
                    <a:pt x="383" y="417"/>
                  </a:lnTo>
                  <a:lnTo>
                    <a:pt x="398" y="402"/>
                  </a:lnTo>
                  <a:lnTo>
                    <a:pt x="413" y="384"/>
                  </a:lnTo>
                  <a:lnTo>
                    <a:pt x="428" y="366"/>
                  </a:lnTo>
                  <a:lnTo>
                    <a:pt x="440" y="348"/>
                  </a:lnTo>
                  <a:lnTo>
                    <a:pt x="449" y="327"/>
                  </a:lnTo>
                  <a:lnTo>
                    <a:pt x="458" y="306"/>
                  </a:lnTo>
                  <a:lnTo>
                    <a:pt x="464" y="282"/>
                  </a:lnTo>
                  <a:lnTo>
                    <a:pt x="467" y="258"/>
                  </a:lnTo>
                  <a:lnTo>
                    <a:pt x="467" y="234"/>
                  </a:lnTo>
                  <a:lnTo>
                    <a:pt x="467" y="234"/>
                  </a:lnTo>
                  <a:lnTo>
                    <a:pt x="467" y="234"/>
                  </a:lnTo>
                  <a:lnTo>
                    <a:pt x="467" y="234"/>
                  </a:lnTo>
                  <a:lnTo>
                    <a:pt x="467" y="234"/>
                  </a:lnTo>
                  <a:lnTo>
                    <a:pt x="467" y="210"/>
                  </a:lnTo>
                  <a:lnTo>
                    <a:pt x="464" y="186"/>
                  </a:lnTo>
                  <a:lnTo>
                    <a:pt x="458" y="165"/>
                  </a:lnTo>
                  <a:lnTo>
                    <a:pt x="449" y="144"/>
                  </a:lnTo>
                  <a:lnTo>
                    <a:pt x="440" y="123"/>
                  </a:lnTo>
                  <a:lnTo>
                    <a:pt x="428" y="102"/>
                  </a:lnTo>
                  <a:lnTo>
                    <a:pt x="413" y="84"/>
                  </a:lnTo>
                  <a:lnTo>
                    <a:pt x="398" y="69"/>
                  </a:lnTo>
                  <a:lnTo>
                    <a:pt x="383" y="54"/>
                  </a:lnTo>
                  <a:lnTo>
                    <a:pt x="365" y="39"/>
                  </a:lnTo>
                  <a:lnTo>
                    <a:pt x="344" y="27"/>
                  </a:lnTo>
                  <a:lnTo>
                    <a:pt x="323" y="18"/>
                  </a:lnTo>
                  <a:lnTo>
                    <a:pt x="302" y="12"/>
                  </a:lnTo>
                  <a:lnTo>
                    <a:pt x="281" y="6"/>
                  </a:lnTo>
                  <a:lnTo>
                    <a:pt x="257" y="0"/>
                  </a:lnTo>
                  <a:lnTo>
                    <a:pt x="233" y="0"/>
                  </a:lnTo>
                  <a:lnTo>
                    <a:pt x="233" y="0"/>
                  </a:lnTo>
                  <a:lnTo>
                    <a:pt x="233" y="0"/>
                  </a:lnTo>
                  <a:lnTo>
                    <a:pt x="233" y="15"/>
                  </a:lnTo>
                  <a:lnTo>
                    <a:pt x="233" y="27"/>
                  </a:lnTo>
                  <a:lnTo>
                    <a:pt x="233" y="27"/>
                  </a:lnTo>
                  <a:lnTo>
                    <a:pt x="233" y="27"/>
                  </a:lnTo>
                  <a:lnTo>
                    <a:pt x="254" y="27"/>
                  </a:lnTo>
                  <a:lnTo>
                    <a:pt x="275" y="30"/>
                  </a:lnTo>
                  <a:lnTo>
                    <a:pt x="296" y="36"/>
                  </a:lnTo>
                  <a:lnTo>
                    <a:pt x="314" y="42"/>
                  </a:lnTo>
                  <a:lnTo>
                    <a:pt x="332" y="51"/>
                  </a:lnTo>
                  <a:lnTo>
                    <a:pt x="350" y="63"/>
                  </a:lnTo>
                  <a:lnTo>
                    <a:pt x="365" y="75"/>
                  </a:lnTo>
                  <a:lnTo>
                    <a:pt x="380" y="87"/>
                  </a:lnTo>
                  <a:lnTo>
                    <a:pt x="392" y="102"/>
                  </a:lnTo>
                  <a:lnTo>
                    <a:pt x="404" y="117"/>
                  </a:lnTo>
                  <a:lnTo>
                    <a:pt x="416" y="135"/>
                  </a:lnTo>
                  <a:lnTo>
                    <a:pt x="425" y="153"/>
                  </a:lnTo>
                  <a:lnTo>
                    <a:pt x="431" y="174"/>
                  </a:lnTo>
                  <a:lnTo>
                    <a:pt x="437" y="192"/>
                  </a:lnTo>
                  <a:lnTo>
                    <a:pt x="440" y="213"/>
                  </a:lnTo>
                  <a:lnTo>
                    <a:pt x="440" y="234"/>
                  </a:lnTo>
                  <a:lnTo>
                    <a:pt x="455" y="234"/>
                  </a:lnTo>
                  <a:lnTo>
                    <a:pt x="440" y="234"/>
                  </a:lnTo>
                  <a:lnTo>
                    <a:pt x="440" y="234"/>
                  </a:lnTo>
                  <a:lnTo>
                    <a:pt x="440" y="234"/>
                  </a:lnTo>
                  <a:lnTo>
                    <a:pt x="440" y="255"/>
                  </a:lnTo>
                  <a:lnTo>
                    <a:pt x="437" y="276"/>
                  </a:lnTo>
                  <a:lnTo>
                    <a:pt x="431" y="297"/>
                  </a:lnTo>
                  <a:lnTo>
                    <a:pt x="425" y="315"/>
                  </a:lnTo>
                  <a:lnTo>
                    <a:pt x="416" y="333"/>
                  </a:lnTo>
                  <a:lnTo>
                    <a:pt x="404" y="351"/>
                  </a:lnTo>
                  <a:lnTo>
                    <a:pt x="392" y="366"/>
                  </a:lnTo>
                  <a:lnTo>
                    <a:pt x="380" y="381"/>
                  </a:lnTo>
                  <a:lnTo>
                    <a:pt x="365" y="396"/>
                  </a:lnTo>
                  <a:lnTo>
                    <a:pt x="350" y="408"/>
                  </a:lnTo>
                  <a:lnTo>
                    <a:pt x="332" y="417"/>
                  </a:lnTo>
                  <a:lnTo>
                    <a:pt x="314" y="426"/>
                  </a:lnTo>
                  <a:lnTo>
                    <a:pt x="296" y="432"/>
                  </a:lnTo>
                  <a:lnTo>
                    <a:pt x="275" y="438"/>
                  </a:lnTo>
                  <a:lnTo>
                    <a:pt x="254" y="441"/>
                  </a:lnTo>
                  <a:lnTo>
                    <a:pt x="233" y="444"/>
                  </a:lnTo>
                  <a:lnTo>
                    <a:pt x="233" y="444"/>
                  </a:lnTo>
                  <a:lnTo>
                    <a:pt x="233" y="444"/>
                  </a:lnTo>
                  <a:lnTo>
                    <a:pt x="212" y="441"/>
                  </a:lnTo>
                  <a:lnTo>
                    <a:pt x="191" y="438"/>
                  </a:lnTo>
                  <a:lnTo>
                    <a:pt x="170" y="432"/>
                  </a:lnTo>
                  <a:lnTo>
                    <a:pt x="152" y="426"/>
                  </a:lnTo>
                  <a:lnTo>
                    <a:pt x="134" y="417"/>
                  </a:lnTo>
                  <a:lnTo>
                    <a:pt x="116" y="408"/>
                  </a:lnTo>
                  <a:lnTo>
                    <a:pt x="101" y="396"/>
                  </a:lnTo>
                  <a:lnTo>
                    <a:pt x="86" y="381"/>
                  </a:lnTo>
                  <a:lnTo>
                    <a:pt x="74" y="366"/>
                  </a:lnTo>
                  <a:lnTo>
                    <a:pt x="62" y="351"/>
                  </a:lnTo>
                  <a:lnTo>
                    <a:pt x="50" y="333"/>
                  </a:lnTo>
                  <a:lnTo>
                    <a:pt x="41" y="315"/>
                  </a:lnTo>
                  <a:lnTo>
                    <a:pt x="36" y="297"/>
                  </a:lnTo>
                  <a:lnTo>
                    <a:pt x="29" y="276"/>
                  </a:lnTo>
                  <a:lnTo>
                    <a:pt x="26" y="258"/>
                  </a:lnTo>
                  <a:lnTo>
                    <a:pt x="26" y="234"/>
                  </a:lnTo>
                  <a:lnTo>
                    <a:pt x="26" y="234"/>
                  </a:lnTo>
                  <a:lnTo>
                    <a:pt x="26" y="234"/>
                  </a:lnTo>
                  <a:lnTo>
                    <a:pt x="26" y="234"/>
                  </a:lnTo>
                  <a:lnTo>
                    <a:pt x="26" y="234"/>
                  </a:lnTo>
                  <a:lnTo>
                    <a:pt x="26" y="213"/>
                  </a:lnTo>
                  <a:lnTo>
                    <a:pt x="29" y="192"/>
                  </a:lnTo>
                  <a:lnTo>
                    <a:pt x="36" y="174"/>
                  </a:lnTo>
                  <a:lnTo>
                    <a:pt x="41" y="153"/>
                  </a:lnTo>
                  <a:lnTo>
                    <a:pt x="50" y="135"/>
                  </a:lnTo>
                  <a:lnTo>
                    <a:pt x="59" y="120"/>
                  </a:lnTo>
                  <a:lnTo>
                    <a:pt x="71" y="102"/>
                  </a:lnTo>
                  <a:lnTo>
                    <a:pt x="86" y="87"/>
                  </a:lnTo>
                  <a:lnTo>
                    <a:pt x="101" y="75"/>
                  </a:lnTo>
                  <a:lnTo>
                    <a:pt x="116" y="63"/>
                  </a:lnTo>
                  <a:lnTo>
                    <a:pt x="134" y="51"/>
                  </a:lnTo>
                  <a:lnTo>
                    <a:pt x="152" y="45"/>
                  </a:lnTo>
                  <a:lnTo>
                    <a:pt x="170" y="36"/>
                  </a:lnTo>
                  <a:lnTo>
                    <a:pt x="191" y="30"/>
                  </a:lnTo>
                  <a:lnTo>
                    <a:pt x="212"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1" name="Freeform 443"/>
            <p:cNvSpPr>
              <a:spLocks noChangeArrowheads="1"/>
            </p:cNvSpPr>
            <p:nvPr/>
          </p:nvSpPr>
          <p:spPr bwMode="auto">
            <a:xfrm>
              <a:off x="8128000" y="1160463"/>
              <a:ext cx="169863" cy="169862"/>
            </a:xfrm>
            <a:custGeom>
              <a:avLst/>
              <a:gdLst>
                <a:gd name="T0" fmla="*/ 234 w 472"/>
                <a:gd name="T1" fmla="*/ 0 h 472"/>
                <a:gd name="T2" fmla="*/ 165 w 472"/>
                <a:gd name="T3" fmla="*/ 12 h 472"/>
                <a:gd name="T4" fmla="*/ 102 w 472"/>
                <a:gd name="T5" fmla="*/ 42 h 472"/>
                <a:gd name="T6" fmla="*/ 54 w 472"/>
                <a:gd name="T7" fmla="*/ 87 h 472"/>
                <a:gd name="T8" fmla="*/ 18 w 472"/>
                <a:gd name="T9" fmla="*/ 144 h 472"/>
                <a:gd name="T10" fmla="*/ 0 w 472"/>
                <a:gd name="T11" fmla="*/ 210 h 472"/>
                <a:gd name="T12" fmla="*/ 15 w 472"/>
                <a:gd name="T13" fmla="*/ 237 h 472"/>
                <a:gd name="T14" fmla="*/ 0 w 472"/>
                <a:gd name="T15" fmla="*/ 261 h 472"/>
                <a:gd name="T16" fmla="*/ 18 w 472"/>
                <a:gd name="T17" fmla="*/ 327 h 472"/>
                <a:gd name="T18" fmla="*/ 54 w 472"/>
                <a:gd name="T19" fmla="*/ 384 h 472"/>
                <a:gd name="T20" fmla="*/ 105 w 472"/>
                <a:gd name="T21" fmla="*/ 429 h 472"/>
                <a:gd name="T22" fmla="*/ 165 w 472"/>
                <a:gd name="T23" fmla="*/ 459 h 472"/>
                <a:gd name="T24" fmla="*/ 234 w 472"/>
                <a:gd name="T25" fmla="*/ 471 h 472"/>
                <a:gd name="T26" fmla="*/ 261 w 472"/>
                <a:gd name="T27" fmla="*/ 468 h 472"/>
                <a:gd name="T28" fmla="*/ 327 w 472"/>
                <a:gd name="T29" fmla="*/ 450 h 472"/>
                <a:gd name="T30" fmla="*/ 384 w 472"/>
                <a:gd name="T31" fmla="*/ 417 h 472"/>
                <a:gd name="T32" fmla="*/ 429 w 472"/>
                <a:gd name="T33" fmla="*/ 366 h 472"/>
                <a:gd name="T34" fmla="*/ 459 w 472"/>
                <a:gd name="T35" fmla="*/ 306 h 472"/>
                <a:gd name="T36" fmla="*/ 471 w 472"/>
                <a:gd name="T37" fmla="*/ 234 h 472"/>
                <a:gd name="T38" fmla="*/ 471 w 472"/>
                <a:gd name="T39" fmla="*/ 234 h 472"/>
                <a:gd name="T40" fmla="*/ 468 w 472"/>
                <a:gd name="T41" fmla="*/ 210 h 472"/>
                <a:gd name="T42" fmla="*/ 450 w 472"/>
                <a:gd name="T43" fmla="*/ 144 h 472"/>
                <a:gd name="T44" fmla="*/ 417 w 472"/>
                <a:gd name="T45" fmla="*/ 84 h 472"/>
                <a:gd name="T46" fmla="*/ 366 w 472"/>
                <a:gd name="T47" fmla="*/ 39 h 472"/>
                <a:gd name="T48" fmla="*/ 306 w 472"/>
                <a:gd name="T49" fmla="*/ 12 h 472"/>
                <a:gd name="T50" fmla="*/ 234 w 472"/>
                <a:gd name="T51" fmla="*/ 0 h 472"/>
                <a:gd name="T52" fmla="*/ 234 w 472"/>
                <a:gd name="T53" fmla="*/ 15 h 472"/>
                <a:gd name="T54" fmla="*/ 234 w 472"/>
                <a:gd name="T55" fmla="*/ 27 h 472"/>
                <a:gd name="T56" fmla="*/ 297 w 472"/>
                <a:gd name="T57" fmla="*/ 36 h 472"/>
                <a:gd name="T58" fmla="*/ 351 w 472"/>
                <a:gd name="T59" fmla="*/ 63 h 472"/>
                <a:gd name="T60" fmla="*/ 396 w 472"/>
                <a:gd name="T61" fmla="*/ 102 h 472"/>
                <a:gd name="T62" fmla="*/ 426 w 472"/>
                <a:gd name="T63" fmla="*/ 153 h 472"/>
                <a:gd name="T64" fmla="*/ 441 w 472"/>
                <a:gd name="T65" fmla="*/ 213 h 472"/>
                <a:gd name="T66" fmla="*/ 444 w 472"/>
                <a:gd name="T67" fmla="*/ 234 h 472"/>
                <a:gd name="T68" fmla="*/ 441 w 472"/>
                <a:gd name="T69" fmla="*/ 255 h 472"/>
                <a:gd name="T70" fmla="*/ 426 w 472"/>
                <a:gd name="T71" fmla="*/ 315 h 472"/>
                <a:gd name="T72" fmla="*/ 396 w 472"/>
                <a:gd name="T73" fmla="*/ 366 h 472"/>
                <a:gd name="T74" fmla="*/ 351 w 472"/>
                <a:gd name="T75" fmla="*/ 408 h 472"/>
                <a:gd name="T76" fmla="*/ 297 w 472"/>
                <a:gd name="T77" fmla="*/ 432 h 472"/>
                <a:gd name="T78" fmla="*/ 237 w 472"/>
                <a:gd name="T79" fmla="*/ 444 h 472"/>
                <a:gd name="T80" fmla="*/ 213 w 472"/>
                <a:gd name="T81" fmla="*/ 441 h 472"/>
                <a:gd name="T82" fmla="*/ 153 w 472"/>
                <a:gd name="T83" fmla="*/ 426 h 472"/>
                <a:gd name="T84" fmla="*/ 102 w 472"/>
                <a:gd name="T85" fmla="*/ 396 h 472"/>
                <a:gd name="T86" fmla="*/ 63 w 472"/>
                <a:gd name="T87" fmla="*/ 351 h 472"/>
                <a:gd name="T88" fmla="*/ 36 w 472"/>
                <a:gd name="T89" fmla="*/ 297 h 472"/>
                <a:gd name="T90" fmla="*/ 27 w 472"/>
                <a:gd name="T91" fmla="*/ 237 h 472"/>
                <a:gd name="T92" fmla="*/ 27 w 472"/>
                <a:gd name="T93" fmla="*/ 234 h 472"/>
                <a:gd name="T94" fmla="*/ 27 w 472"/>
                <a:gd name="T95" fmla="*/ 234 h 472"/>
                <a:gd name="T96" fmla="*/ 27 w 472"/>
                <a:gd name="T97" fmla="*/ 234 h 472"/>
                <a:gd name="T98" fmla="*/ 36 w 472"/>
                <a:gd name="T99" fmla="*/ 174 h 472"/>
                <a:gd name="T100" fmla="*/ 63 w 472"/>
                <a:gd name="T101" fmla="*/ 120 h 472"/>
                <a:gd name="T102" fmla="*/ 102 w 472"/>
                <a:gd name="T103" fmla="*/ 75 h 472"/>
                <a:gd name="T104" fmla="*/ 153 w 472"/>
                <a:gd name="T105" fmla="*/ 45 h 472"/>
                <a:gd name="T106" fmla="*/ 213 w 472"/>
                <a:gd name="T107" fmla="*/ 27 h 472"/>
                <a:gd name="T108" fmla="*/ 234 w 472"/>
                <a:gd name="T109" fmla="*/ 1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2" h="472">
                  <a:moveTo>
                    <a:pt x="234" y="15"/>
                  </a:moveTo>
                  <a:lnTo>
                    <a:pt x="234" y="0"/>
                  </a:lnTo>
                  <a:lnTo>
                    <a:pt x="234" y="0"/>
                  </a:lnTo>
                  <a:lnTo>
                    <a:pt x="210" y="0"/>
                  </a:lnTo>
                  <a:lnTo>
                    <a:pt x="186" y="6"/>
                  </a:lnTo>
                  <a:lnTo>
                    <a:pt x="165" y="12"/>
                  </a:lnTo>
                  <a:lnTo>
                    <a:pt x="144" y="18"/>
                  </a:lnTo>
                  <a:lnTo>
                    <a:pt x="123" y="30"/>
                  </a:lnTo>
                  <a:lnTo>
                    <a:pt x="102" y="42"/>
                  </a:lnTo>
                  <a:lnTo>
                    <a:pt x="84" y="54"/>
                  </a:lnTo>
                  <a:lnTo>
                    <a:pt x="69" y="69"/>
                  </a:lnTo>
                  <a:lnTo>
                    <a:pt x="54" y="87"/>
                  </a:lnTo>
                  <a:lnTo>
                    <a:pt x="39" y="105"/>
                  </a:lnTo>
                  <a:lnTo>
                    <a:pt x="27" y="123"/>
                  </a:lnTo>
                  <a:lnTo>
                    <a:pt x="18" y="144"/>
                  </a:lnTo>
                  <a:lnTo>
                    <a:pt x="12" y="165"/>
                  </a:lnTo>
                  <a:lnTo>
                    <a:pt x="6" y="189"/>
                  </a:lnTo>
                  <a:lnTo>
                    <a:pt x="0" y="210"/>
                  </a:lnTo>
                  <a:lnTo>
                    <a:pt x="0" y="234"/>
                  </a:lnTo>
                  <a:lnTo>
                    <a:pt x="0" y="237"/>
                  </a:lnTo>
                  <a:lnTo>
                    <a:pt x="15" y="237"/>
                  </a:lnTo>
                  <a:lnTo>
                    <a:pt x="0" y="237"/>
                  </a:lnTo>
                  <a:lnTo>
                    <a:pt x="0" y="237"/>
                  </a:lnTo>
                  <a:lnTo>
                    <a:pt x="0" y="261"/>
                  </a:lnTo>
                  <a:lnTo>
                    <a:pt x="6" y="282"/>
                  </a:lnTo>
                  <a:lnTo>
                    <a:pt x="12" y="306"/>
                  </a:lnTo>
                  <a:lnTo>
                    <a:pt x="18" y="327"/>
                  </a:lnTo>
                  <a:lnTo>
                    <a:pt x="30" y="348"/>
                  </a:lnTo>
                  <a:lnTo>
                    <a:pt x="39" y="366"/>
                  </a:lnTo>
                  <a:lnTo>
                    <a:pt x="54" y="384"/>
                  </a:lnTo>
                  <a:lnTo>
                    <a:pt x="69" y="402"/>
                  </a:lnTo>
                  <a:lnTo>
                    <a:pt x="87" y="417"/>
                  </a:lnTo>
                  <a:lnTo>
                    <a:pt x="105" y="429"/>
                  </a:lnTo>
                  <a:lnTo>
                    <a:pt x="123" y="441"/>
                  </a:lnTo>
                  <a:lnTo>
                    <a:pt x="144" y="450"/>
                  </a:lnTo>
                  <a:lnTo>
                    <a:pt x="165" y="459"/>
                  </a:lnTo>
                  <a:lnTo>
                    <a:pt x="189" y="465"/>
                  </a:lnTo>
                  <a:lnTo>
                    <a:pt x="210" y="468"/>
                  </a:lnTo>
                  <a:lnTo>
                    <a:pt x="234" y="471"/>
                  </a:lnTo>
                  <a:lnTo>
                    <a:pt x="237" y="471"/>
                  </a:lnTo>
                  <a:lnTo>
                    <a:pt x="237" y="471"/>
                  </a:lnTo>
                  <a:lnTo>
                    <a:pt x="261" y="468"/>
                  </a:lnTo>
                  <a:lnTo>
                    <a:pt x="282" y="465"/>
                  </a:lnTo>
                  <a:lnTo>
                    <a:pt x="306" y="459"/>
                  </a:lnTo>
                  <a:lnTo>
                    <a:pt x="327" y="450"/>
                  </a:lnTo>
                  <a:lnTo>
                    <a:pt x="348" y="441"/>
                  </a:lnTo>
                  <a:lnTo>
                    <a:pt x="366" y="429"/>
                  </a:lnTo>
                  <a:lnTo>
                    <a:pt x="384" y="417"/>
                  </a:lnTo>
                  <a:lnTo>
                    <a:pt x="402" y="402"/>
                  </a:lnTo>
                  <a:lnTo>
                    <a:pt x="417" y="384"/>
                  </a:lnTo>
                  <a:lnTo>
                    <a:pt x="429" y="366"/>
                  </a:lnTo>
                  <a:lnTo>
                    <a:pt x="441" y="348"/>
                  </a:lnTo>
                  <a:lnTo>
                    <a:pt x="450" y="327"/>
                  </a:lnTo>
                  <a:lnTo>
                    <a:pt x="459" y="306"/>
                  </a:lnTo>
                  <a:lnTo>
                    <a:pt x="465" y="282"/>
                  </a:lnTo>
                  <a:lnTo>
                    <a:pt x="468" y="258"/>
                  </a:lnTo>
                  <a:lnTo>
                    <a:pt x="471" y="234"/>
                  </a:lnTo>
                  <a:lnTo>
                    <a:pt x="471" y="234"/>
                  </a:lnTo>
                  <a:lnTo>
                    <a:pt x="471" y="234"/>
                  </a:lnTo>
                  <a:lnTo>
                    <a:pt x="471" y="234"/>
                  </a:lnTo>
                  <a:lnTo>
                    <a:pt x="471" y="234"/>
                  </a:lnTo>
                  <a:lnTo>
                    <a:pt x="471" y="234"/>
                  </a:lnTo>
                  <a:lnTo>
                    <a:pt x="468" y="210"/>
                  </a:lnTo>
                  <a:lnTo>
                    <a:pt x="465" y="186"/>
                  </a:lnTo>
                  <a:lnTo>
                    <a:pt x="459" y="165"/>
                  </a:lnTo>
                  <a:lnTo>
                    <a:pt x="450" y="144"/>
                  </a:lnTo>
                  <a:lnTo>
                    <a:pt x="441" y="123"/>
                  </a:lnTo>
                  <a:lnTo>
                    <a:pt x="429" y="102"/>
                  </a:lnTo>
                  <a:lnTo>
                    <a:pt x="417" y="84"/>
                  </a:lnTo>
                  <a:lnTo>
                    <a:pt x="402" y="69"/>
                  </a:lnTo>
                  <a:lnTo>
                    <a:pt x="384" y="54"/>
                  </a:lnTo>
                  <a:lnTo>
                    <a:pt x="366" y="39"/>
                  </a:lnTo>
                  <a:lnTo>
                    <a:pt x="348" y="27"/>
                  </a:lnTo>
                  <a:lnTo>
                    <a:pt x="327" y="18"/>
                  </a:lnTo>
                  <a:lnTo>
                    <a:pt x="306" y="12"/>
                  </a:lnTo>
                  <a:lnTo>
                    <a:pt x="282" y="6"/>
                  </a:lnTo>
                  <a:lnTo>
                    <a:pt x="258" y="0"/>
                  </a:lnTo>
                  <a:lnTo>
                    <a:pt x="234" y="0"/>
                  </a:lnTo>
                  <a:lnTo>
                    <a:pt x="234" y="0"/>
                  </a:lnTo>
                  <a:lnTo>
                    <a:pt x="234" y="0"/>
                  </a:lnTo>
                  <a:lnTo>
                    <a:pt x="234" y="15"/>
                  </a:lnTo>
                  <a:lnTo>
                    <a:pt x="234" y="27"/>
                  </a:lnTo>
                  <a:lnTo>
                    <a:pt x="234" y="27"/>
                  </a:lnTo>
                  <a:lnTo>
                    <a:pt x="234" y="27"/>
                  </a:lnTo>
                  <a:lnTo>
                    <a:pt x="255" y="27"/>
                  </a:lnTo>
                  <a:lnTo>
                    <a:pt x="276" y="30"/>
                  </a:lnTo>
                  <a:lnTo>
                    <a:pt x="297" y="36"/>
                  </a:lnTo>
                  <a:lnTo>
                    <a:pt x="315" y="42"/>
                  </a:lnTo>
                  <a:lnTo>
                    <a:pt x="333" y="51"/>
                  </a:lnTo>
                  <a:lnTo>
                    <a:pt x="351" y="63"/>
                  </a:lnTo>
                  <a:lnTo>
                    <a:pt x="366" y="75"/>
                  </a:lnTo>
                  <a:lnTo>
                    <a:pt x="381" y="87"/>
                  </a:lnTo>
                  <a:lnTo>
                    <a:pt x="396" y="102"/>
                  </a:lnTo>
                  <a:lnTo>
                    <a:pt x="408" y="120"/>
                  </a:lnTo>
                  <a:lnTo>
                    <a:pt x="417" y="135"/>
                  </a:lnTo>
                  <a:lnTo>
                    <a:pt x="426" y="153"/>
                  </a:lnTo>
                  <a:lnTo>
                    <a:pt x="432" y="174"/>
                  </a:lnTo>
                  <a:lnTo>
                    <a:pt x="438" y="192"/>
                  </a:lnTo>
                  <a:lnTo>
                    <a:pt x="441" y="213"/>
                  </a:lnTo>
                  <a:lnTo>
                    <a:pt x="444" y="234"/>
                  </a:lnTo>
                  <a:lnTo>
                    <a:pt x="456" y="234"/>
                  </a:lnTo>
                  <a:lnTo>
                    <a:pt x="444" y="234"/>
                  </a:lnTo>
                  <a:lnTo>
                    <a:pt x="444" y="234"/>
                  </a:lnTo>
                  <a:lnTo>
                    <a:pt x="444" y="234"/>
                  </a:lnTo>
                  <a:lnTo>
                    <a:pt x="441" y="255"/>
                  </a:lnTo>
                  <a:lnTo>
                    <a:pt x="438" y="276"/>
                  </a:lnTo>
                  <a:lnTo>
                    <a:pt x="432" y="297"/>
                  </a:lnTo>
                  <a:lnTo>
                    <a:pt x="426" y="315"/>
                  </a:lnTo>
                  <a:lnTo>
                    <a:pt x="417" y="333"/>
                  </a:lnTo>
                  <a:lnTo>
                    <a:pt x="408" y="351"/>
                  </a:lnTo>
                  <a:lnTo>
                    <a:pt x="396" y="366"/>
                  </a:lnTo>
                  <a:lnTo>
                    <a:pt x="381" y="381"/>
                  </a:lnTo>
                  <a:lnTo>
                    <a:pt x="366" y="396"/>
                  </a:lnTo>
                  <a:lnTo>
                    <a:pt x="351" y="408"/>
                  </a:lnTo>
                  <a:lnTo>
                    <a:pt x="333" y="417"/>
                  </a:lnTo>
                  <a:lnTo>
                    <a:pt x="315" y="426"/>
                  </a:lnTo>
                  <a:lnTo>
                    <a:pt x="297" y="432"/>
                  </a:lnTo>
                  <a:lnTo>
                    <a:pt x="276" y="438"/>
                  </a:lnTo>
                  <a:lnTo>
                    <a:pt x="258" y="441"/>
                  </a:lnTo>
                  <a:lnTo>
                    <a:pt x="237" y="444"/>
                  </a:lnTo>
                  <a:lnTo>
                    <a:pt x="234" y="444"/>
                  </a:lnTo>
                  <a:lnTo>
                    <a:pt x="234" y="444"/>
                  </a:lnTo>
                  <a:lnTo>
                    <a:pt x="213" y="441"/>
                  </a:lnTo>
                  <a:lnTo>
                    <a:pt x="192" y="438"/>
                  </a:lnTo>
                  <a:lnTo>
                    <a:pt x="174" y="435"/>
                  </a:lnTo>
                  <a:lnTo>
                    <a:pt x="153" y="426"/>
                  </a:lnTo>
                  <a:lnTo>
                    <a:pt x="135" y="417"/>
                  </a:lnTo>
                  <a:lnTo>
                    <a:pt x="120" y="408"/>
                  </a:lnTo>
                  <a:lnTo>
                    <a:pt x="102" y="396"/>
                  </a:lnTo>
                  <a:lnTo>
                    <a:pt x="87" y="381"/>
                  </a:lnTo>
                  <a:lnTo>
                    <a:pt x="75" y="366"/>
                  </a:lnTo>
                  <a:lnTo>
                    <a:pt x="63" y="351"/>
                  </a:lnTo>
                  <a:lnTo>
                    <a:pt x="51" y="333"/>
                  </a:lnTo>
                  <a:lnTo>
                    <a:pt x="45" y="315"/>
                  </a:lnTo>
                  <a:lnTo>
                    <a:pt x="36" y="297"/>
                  </a:lnTo>
                  <a:lnTo>
                    <a:pt x="30" y="276"/>
                  </a:lnTo>
                  <a:lnTo>
                    <a:pt x="27" y="258"/>
                  </a:lnTo>
                  <a:lnTo>
                    <a:pt x="27" y="237"/>
                  </a:lnTo>
                  <a:lnTo>
                    <a:pt x="27" y="234"/>
                  </a:lnTo>
                  <a:lnTo>
                    <a:pt x="27" y="234"/>
                  </a:lnTo>
                  <a:lnTo>
                    <a:pt x="27" y="234"/>
                  </a:lnTo>
                  <a:lnTo>
                    <a:pt x="27" y="234"/>
                  </a:lnTo>
                  <a:lnTo>
                    <a:pt x="27" y="234"/>
                  </a:lnTo>
                  <a:lnTo>
                    <a:pt x="27" y="234"/>
                  </a:lnTo>
                  <a:lnTo>
                    <a:pt x="27" y="234"/>
                  </a:lnTo>
                  <a:lnTo>
                    <a:pt x="27" y="234"/>
                  </a:lnTo>
                  <a:lnTo>
                    <a:pt x="27" y="234"/>
                  </a:lnTo>
                  <a:lnTo>
                    <a:pt x="27" y="213"/>
                  </a:lnTo>
                  <a:lnTo>
                    <a:pt x="30" y="192"/>
                  </a:lnTo>
                  <a:lnTo>
                    <a:pt x="36" y="174"/>
                  </a:lnTo>
                  <a:lnTo>
                    <a:pt x="42" y="153"/>
                  </a:lnTo>
                  <a:lnTo>
                    <a:pt x="51" y="135"/>
                  </a:lnTo>
                  <a:lnTo>
                    <a:pt x="63" y="120"/>
                  </a:lnTo>
                  <a:lnTo>
                    <a:pt x="75" y="102"/>
                  </a:lnTo>
                  <a:lnTo>
                    <a:pt x="87" y="87"/>
                  </a:lnTo>
                  <a:lnTo>
                    <a:pt x="102" y="75"/>
                  </a:lnTo>
                  <a:lnTo>
                    <a:pt x="120" y="63"/>
                  </a:lnTo>
                  <a:lnTo>
                    <a:pt x="135" y="51"/>
                  </a:lnTo>
                  <a:lnTo>
                    <a:pt x="153" y="45"/>
                  </a:lnTo>
                  <a:lnTo>
                    <a:pt x="174" y="36"/>
                  </a:lnTo>
                  <a:lnTo>
                    <a:pt x="192" y="33"/>
                  </a:lnTo>
                  <a:lnTo>
                    <a:pt x="213"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2" name="Freeform 444"/>
            <p:cNvSpPr>
              <a:spLocks noChangeArrowheads="1"/>
            </p:cNvSpPr>
            <p:nvPr/>
          </p:nvSpPr>
          <p:spPr bwMode="auto">
            <a:xfrm>
              <a:off x="7189788" y="2081213"/>
              <a:ext cx="169862" cy="168275"/>
            </a:xfrm>
            <a:custGeom>
              <a:avLst/>
              <a:gdLst>
                <a:gd name="T0" fmla="*/ 237 w 471"/>
                <a:gd name="T1" fmla="*/ 0 h 469"/>
                <a:gd name="T2" fmla="*/ 165 w 471"/>
                <a:gd name="T3" fmla="*/ 9 h 469"/>
                <a:gd name="T4" fmla="*/ 105 w 471"/>
                <a:gd name="T5" fmla="*/ 39 h 469"/>
                <a:gd name="T6" fmla="*/ 54 w 471"/>
                <a:gd name="T7" fmla="*/ 84 h 469"/>
                <a:gd name="T8" fmla="*/ 21 w 471"/>
                <a:gd name="T9" fmla="*/ 144 h 469"/>
                <a:gd name="T10" fmla="*/ 3 w 471"/>
                <a:gd name="T11" fmla="*/ 210 h 469"/>
                <a:gd name="T12" fmla="*/ 15 w 471"/>
                <a:gd name="T13" fmla="*/ 234 h 469"/>
                <a:gd name="T14" fmla="*/ 3 w 471"/>
                <a:gd name="T15" fmla="*/ 258 h 469"/>
                <a:gd name="T16" fmla="*/ 21 w 471"/>
                <a:gd name="T17" fmla="*/ 327 h 469"/>
                <a:gd name="T18" fmla="*/ 54 w 471"/>
                <a:gd name="T19" fmla="*/ 384 h 469"/>
                <a:gd name="T20" fmla="*/ 105 w 471"/>
                <a:gd name="T21" fmla="*/ 429 h 469"/>
                <a:gd name="T22" fmla="*/ 165 w 471"/>
                <a:gd name="T23" fmla="*/ 459 h 469"/>
                <a:gd name="T24" fmla="*/ 237 w 471"/>
                <a:gd name="T25" fmla="*/ 468 h 469"/>
                <a:gd name="T26" fmla="*/ 261 w 471"/>
                <a:gd name="T27" fmla="*/ 468 h 469"/>
                <a:gd name="T28" fmla="*/ 327 w 471"/>
                <a:gd name="T29" fmla="*/ 450 h 469"/>
                <a:gd name="T30" fmla="*/ 387 w 471"/>
                <a:gd name="T31" fmla="*/ 414 h 469"/>
                <a:gd name="T32" fmla="*/ 432 w 471"/>
                <a:gd name="T33" fmla="*/ 366 h 469"/>
                <a:gd name="T34" fmla="*/ 459 w 471"/>
                <a:gd name="T35" fmla="*/ 303 h 469"/>
                <a:gd name="T36" fmla="*/ 470 w 471"/>
                <a:gd name="T37" fmla="*/ 234 h 469"/>
                <a:gd name="T38" fmla="*/ 470 w 471"/>
                <a:gd name="T39" fmla="*/ 234 h 469"/>
                <a:gd name="T40" fmla="*/ 470 w 471"/>
                <a:gd name="T41" fmla="*/ 210 h 469"/>
                <a:gd name="T42" fmla="*/ 453 w 471"/>
                <a:gd name="T43" fmla="*/ 141 h 469"/>
                <a:gd name="T44" fmla="*/ 417 w 471"/>
                <a:gd name="T45" fmla="*/ 84 h 469"/>
                <a:gd name="T46" fmla="*/ 366 w 471"/>
                <a:gd name="T47" fmla="*/ 39 h 469"/>
                <a:gd name="T48" fmla="*/ 306 w 471"/>
                <a:gd name="T49" fmla="*/ 9 h 469"/>
                <a:gd name="T50" fmla="*/ 237 w 471"/>
                <a:gd name="T51" fmla="*/ 0 h 469"/>
                <a:gd name="T52" fmla="*/ 237 w 471"/>
                <a:gd name="T53" fmla="*/ 27 h 469"/>
                <a:gd name="T54" fmla="*/ 258 w 471"/>
                <a:gd name="T55" fmla="*/ 27 h 469"/>
                <a:gd name="T56" fmla="*/ 318 w 471"/>
                <a:gd name="T57" fmla="*/ 42 h 469"/>
                <a:gd name="T58" fmla="*/ 369 w 471"/>
                <a:gd name="T59" fmla="*/ 75 h 469"/>
                <a:gd name="T60" fmla="*/ 408 w 471"/>
                <a:gd name="T61" fmla="*/ 117 h 469"/>
                <a:gd name="T62" fmla="*/ 435 w 471"/>
                <a:gd name="T63" fmla="*/ 171 h 469"/>
                <a:gd name="T64" fmla="*/ 444 w 471"/>
                <a:gd name="T65" fmla="*/ 234 h 469"/>
                <a:gd name="T66" fmla="*/ 444 w 471"/>
                <a:gd name="T67" fmla="*/ 234 h 469"/>
                <a:gd name="T68" fmla="*/ 441 w 471"/>
                <a:gd name="T69" fmla="*/ 276 h 469"/>
                <a:gd name="T70" fmla="*/ 420 w 471"/>
                <a:gd name="T71" fmla="*/ 333 h 469"/>
                <a:gd name="T72" fmla="*/ 384 w 471"/>
                <a:gd name="T73" fmla="*/ 381 h 469"/>
                <a:gd name="T74" fmla="*/ 336 w 471"/>
                <a:gd name="T75" fmla="*/ 417 h 469"/>
                <a:gd name="T76" fmla="*/ 279 w 471"/>
                <a:gd name="T77" fmla="*/ 438 h 469"/>
                <a:gd name="T78" fmla="*/ 237 w 471"/>
                <a:gd name="T79" fmla="*/ 441 h 469"/>
                <a:gd name="T80" fmla="*/ 195 w 471"/>
                <a:gd name="T81" fmla="*/ 438 h 469"/>
                <a:gd name="T82" fmla="*/ 138 w 471"/>
                <a:gd name="T83" fmla="*/ 417 h 469"/>
                <a:gd name="T84" fmla="*/ 90 w 471"/>
                <a:gd name="T85" fmla="*/ 381 h 469"/>
                <a:gd name="T86" fmla="*/ 54 w 471"/>
                <a:gd name="T87" fmla="*/ 333 h 469"/>
                <a:gd name="T88" fmla="*/ 33 w 471"/>
                <a:gd name="T89" fmla="*/ 276 h 469"/>
                <a:gd name="T90" fmla="*/ 27 w 471"/>
                <a:gd name="T91" fmla="*/ 234 h 469"/>
                <a:gd name="T92" fmla="*/ 27 w 471"/>
                <a:gd name="T93" fmla="*/ 234 h 469"/>
                <a:gd name="T94" fmla="*/ 27 w 471"/>
                <a:gd name="T95" fmla="*/ 234 h 469"/>
                <a:gd name="T96" fmla="*/ 30 w 471"/>
                <a:gd name="T97" fmla="*/ 213 h 469"/>
                <a:gd name="T98" fmla="*/ 45 w 471"/>
                <a:gd name="T99" fmla="*/ 153 h 469"/>
                <a:gd name="T100" fmla="*/ 75 w 471"/>
                <a:gd name="T101" fmla="*/ 102 h 469"/>
                <a:gd name="T102" fmla="*/ 120 w 471"/>
                <a:gd name="T103" fmla="*/ 63 h 469"/>
                <a:gd name="T104" fmla="*/ 174 w 471"/>
                <a:gd name="T105" fmla="*/ 36 h 469"/>
                <a:gd name="T106" fmla="*/ 237 w 471"/>
                <a:gd name="T107" fmla="*/ 2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1" h="469">
                  <a:moveTo>
                    <a:pt x="237" y="12"/>
                  </a:moveTo>
                  <a:lnTo>
                    <a:pt x="237" y="0"/>
                  </a:lnTo>
                  <a:lnTo>
                    <a:pt x="237" y="0"/>
                  </a:lnTo>
                  <a:lnTo>
                    <a:pt x="213" y="0"/>
                  </a:lnTo>
                  <a:lnTo>
                    <a:pt x="189" y="3"/>
                  </a:lnTo>
                  <a:lnTo>
                    <a:pt x="165" y="9"/>
                  </a:lnTo>
                  <a:lnTo>
                    <a:pt x="144" y="18"/>
                  </a:lnTo>
                  <a:lnTo>
                    <a:pt x="123" y="27"/>
                  </a:lnTo>
                  <a:lnTo>
                    <a:pt x="105" y="39"/>
                  </a:lnTo>
                  <a:lnTo>
                    <a:pt x="87" y="54"/>
                  </a:lnTo>
                  <a:lnTo>
                    <a:pt x="69" y="69"/>
                  </a:lnTo>
                  <a:lnTo>
                    <a:pt x="54" y="84"/>
                  </a:lnTo>
                  <a:lnTo>
                    <a:pt x="42" y="102"/>
                  </a:lnTo>
                  <a:lnTo>
                    <a:pt x="30" y="123"/>
                  </a:lnTo>
                  <a:lnTo>
                    <a:pt x="21" y="144"/>
                  </a:lnTo>
                  <a:lnTo>
                    <a:pt x="12" y="165"/>
                  </a:lnTo>
                  <a:lnTo>
                    <a:pt x="6" y="186"/>
                  </a:lnTo>
                  <a:lnTo>
                    <a:pt x="3" y="210"/>
                  </a:lnTo>
                  <a:lnTo>
                    <a:pt x="0" y="234"/>
                  </a:lnTo>
                  <a:lnTo>
                    <a:pt x="0" y="234"/>
                  </a:lnTo>
                  <a:lnTo>
                    <a:pt x="15" y="234"/>
                  </a:lnTo>
                  <a:lnTo>
                    <a:pt x="0" y="234"/>
                  </a:lnTo>
                  <a:lnTo>
                    <a:pt x="0" y="234"/>
                  </a:lnTo>
                  <a:lnTo>
                    <a:pt x="3" y="258"/>
                  </a:lnTo>
                  <a:lnTo>
                    <a:pt x="6" y="282"/>
                  </a:lnTo>
                  <a:lnTo>
                    <a:pt x="12" y="303"/>
                  </a:lnTo>
                  <a:lnTo>
                    <a:pt x="21" y="327"/>
                  </a:lnTo>
                  <a:lnTo>
                    <a:pt x="30" y="345"/>
                  </a:lnTo>
                  <a:lnTo>
                    <a:pt x="42" y="366"/>
                  </a:lnTo>
                  <a:lnTo>
                    <a:pt x="54" y="384"/>
                  </a:lnTo>
                  <a:lnTo>
                    <a:pt x="69" y="399"/>
                  </a:lnTo>
                  <a:lnTo>
                    <a:pt x="87" y="414"/>
                  </a:lnTo>
                  <a:lnTo>
                    <a:pt x="105" y="429"/>
                  </a:lnTo>
                  <a:lnTo>
                    <a:pt x="123" y="441"/>
                  </a:lnTo>
                  <a:lnTo>
                    <a:pt x="144" y="450"/>
                  </a:lnTo>
                  <a:lnTo>
                    <a:pt x="165" y="459"/>
                  </a:lnTo>
                  <a:lnTo>
                    <a:pt x="189" y="465"/>
                  </a:lnTo>
                  <a:lnTo>
                    <a:pt x="213" y="468"/>
                  </a:lnTo>
                  <a:lnTo>
                    <a:pt x="237" y="468"/>
                  </a:lnTo>
                  <a:lnTo>
                    <a:pt x="237" y="468"/>
                  </a:lnTo>
                  <a:lnTo>
                    <a:pt x="237" y="468"/>
                  </a:lnTo>
                  <a:lnTo>
                    <a:pt x="261" y="468"/>
                  </a:lnTo>
                  <a:lnTo>
                    <a:pt x="285" y="465"/>
                  </a:lnTo>
                  <a:lnTo>
                    <a:pt x="306" y="459"/>
                  </a:lnTo>
                  <a:lnTo>
                    <a:pt x="327" y="450"/>
                  </a:lnTo>
                  <a:lnTo>
                    <a:pt x="348" y="441"/>
                  </a:lnTo>
                  <a:lnTo>
                    <a:pt x="369" y="429"/>
                  </a:lnTo>
                  <a:lnTo>
                    <a:pt x="387" y="414"/>
                  </a:lnTo>
                  <a:lnTo>
                    <a:pt x="402" y="399"/>
                  </a:lnTo>
                  <a:lnTo>
                    <a:pt x="417" y="384"/>
                  </a:lnTo>
                  <a:lnTo>
                    <a:pt x="432" y="366"/>
                  </a:lnTo>
                  <a:lnTo>
                    <a:pt x="444" y="345"/>
                  </a:lnTo>
                  <a:lnTo>
                    <a:pt x="453" y="324"/>
                  </a:lnTo>
                  <a:lnTo>
                    <a:pt x="459" y="303"/>
                  </a:lnTo>
                  <a:lnTo>
                    <a:pt x="465" y="282"/>
                  </a:lnTo>
                  <a:lnTo>
                    <a:pt x="470" y="258"/>
                  </a:lnTo>
                  <a:lnTo>
                    <a:pt x="470" y="234"/>
                  </a:lnTo>
                  <a:lnTo>
                    <a:pt x="470" y="234"/>
                  </a:lnTo>
                  <a:lnTo>
                    <a:pt x="470" y="234"/>
                  </a:lnTo>
                  <a:lnTo>
                    <a:pt x="470" y="234"/>
                  </a:lnTo>
                  <a:lnTo>
                    <a:pt x="470" y="234"/>
                  </a:lnTo>
                  <a:lnTo>
                    <a:pt x="470" y="234"/>
                  </a:lnTo>
                  <a:lnTo>
                    <a:pt x="470" y="210"/>
                  </a:lnTo>
                  <a:lnTo>
                    <a:pt x="465" y="186"/>
                  </a:lnTo>
                  <a:lnTo>
                    <a:pt x="459" y="165"/>
                  </a:lnTo>
                  <a:lnTo>
                    <a:pt x="453" y="141"/>
                  </a:lnTo>
                  <a:lnTo>
                    <a:pt x="441" y="123"/>
                  </a:lnTo>
                  <a:lnTo>
                    <a:pt x="432" y="102"/>
                  </a:lnTo>
                  <a:lnTo>
                    <a:pt x="417" y="84"/>
                  </a:lnTo>
                  <a:lnTo>
                    <a:pt x="402" y="69"/>
                  </a:lnTo>
                  <a:lnTo>
                    <a:pt x="384" y="54"/>
                  </a:lnTo>
                  <a:lnTo>
                    <a:pt x="366" y="39"/>
                  </a:lnTo>
                  <a:lnTo>
                    <a:pt x="348" y="27"/>
                  </a:lnTo>
                  <a:lnTo>
                    <a:pt x="327" y="18"/>
                  </a:lnTo>
                  <a:lnTo>
                    <a:pt x="306" y="9"/>
                  </a:lnTo>
                  <a:lnTo>
                    <a:pt x="282" y="3"/>
                  </a:lnTo>
                  <a:lnTo>
                    <a:pt x="261" y="0"/>
                  </a:lnTo>
                  <a:lnTo>
                    <a:pt x="237" y="0"/>
                  </a:lnTo>
                  <a:lnTo>
                    <a:pt x="237" y="0"/>
                  </a:lnTo>
                  <a:lnTo>
                    <a:pt x="237" y="12"/>
                  </a:lnTo>
                  <a:lnTo>
                    <a:pt x="237" y="27"/>
                  </a:lnTo>
                  <a:lnTo>
                    <a:pt x="237" y="27"/>
                  </a:lnTo>
                  <a:lnTo>
                    <a:pt x="237" y="27"/>
                  </a:lnTo>
                  <a:lnTo>
                    <a:pt x="258" y="27"/>
                  </a:lnTo>
                  <a:lnTo>
                    <a:pt x="279" y="30"/>
                  </a:lnTo>
                  <a:lnTo>
                    <a:pt x="297" y="36"/>
                  </a:lnTo>
                  <a:lnTo>
                    <a:pt x="318" y="42"/>
                  </a:lnTo>
                  <a:lnTo>
                    <a:pt x="336" y="51"/>
                  </a:lnTo>
                  <a:lnTo>
                    <a:pt x="351" y="63"/>
                  </a:lnTo>
                  <a:lnTo>
                    <a:pt x="369" y="75"/>
                  </a:lnTo>
                  <a:lnTo>
                    <a:pt x="384" y="87"/>
                  </a:lnTo>
                  <a:lnTo>
                    <a:pt x="396" y="102"/>
                  </a:lnTo>
                  <a:lnTo>
                    <a:pt x="408" y="117"/>
                  </a:lnTo>
                  <a:lnTo>
                    <a:pt x="420" y="135"/>
                  </a:lnTo>
                  <a:lnTo>
                    <a:pt x="426" y="153"/>
                  </a:lnTo>
                  <a:lnTo>
                    <a:pt x="435" y="171"/>
                  </a:lnTo>
                  <a:lnTo>
                    <a:pt x="441" y="192"/>
                  </a:lnTo>
                  <a:lnTo>
                    <a:pt x="444" y="213"/>
                  </a:lnTo>
                  <a:lnTo>
                    <a:pt x="444" y="234"/>
                  </a:lnTo>
                  <a:lnTo>
                    <a:pt x="456" y="234"/>
                  </a:lnTo>
                  <a:lnTo>
                    <a:pt x="444" y="234"/>
                  </a:lnTo>
                  <a:lnTo>
                    <a:pt x="444" y="234"/>
                  </a:lnTo>
                  <a:lnTo>
                    <a:pt x="444" y="234"/>
                  </a:lnTo>
                  <a:lnTo>
                    <a:pt x="444" y="255"/>
                  </a:lnTo>
                  <a:lnTo>
                    <a:pt x="441" y="276"/>
                  </a:lnTo>
                  <a:lnTo>
                    <a:pt x="435" y="297"/>
                  </a:lnTo>
                  <a:lnTo>
                    <a:pt x="429" y="315"/>
                  </a:lnTo>
                  <a:lnTo>
                    <a:pt x="420" y="333"/>
                  </a:lnTo>
                  <a:lnTo>
                    <a:pt x="408" y="351"/>
                  </a:lnTo>
                  <a:lnTo>
                    <a:pt x="396" y="366"/>
                  </a:lnTo>
                  <a:lnTo>
                    <a:pt x="384" y="381"/>
                  </a:lnTo>
                  <a:lnTo>
                    <a:pt x="369" y="393"/>
                  </a:lnTo>
                  <a:lnTo>
                    <a:pt x="354" y="405"/>
                  </a:lnTo>
                  <a:lnTo>
                    <a:pt x="336" y="417"/>
                  </a:lnTo>
                  <a:lnTo>
                    <a:pt x="318" y="426"/>
                  </a:lnTo>
                  <a:lnTo>
                    <a:pt x="297" y="432"/>
                  </a:lnTo>
                  <a:lnTo>
                    <a:pt x="279" y="438"/>
                  </a:lnTo>
                  <a:lnTo>
                    <a:pt x="258" y="441"/>
                  </a:lnTo>
                  <a:lnTo>
                    <a:pt x="237" y="441"/>
                  </a:lnTo>
                  <a:lnTo>
                    <a:pt x="237" y="441"/>
                  </a:lnTo>
                  <a:lnTo>
                    <a:pt x="237" y="441"/>
                  </a:lnTo>
                  <a:lnTo>
                    <a:pt x="216" y="441"/>
                  </a:lnTo>
                  <a:lnTo>
                    <a:pt x="195" y="438"/>
                  </a:lnTo>
                  <a:lnTo>
                    <a:pt x="174" y="432"/>
                  </a:lnTo>
                  <a:lnTo>
                    <a:pt x="156" y="426"/>
                  </a:lnTo>
                  <a:lnTo>
                    <a:pt x="138" y="417"/>
                  </a:lnTo>
                  <a:lnTo>
                    <a:pt x="120" y="405"/>
                  </a:lnTo>
                  <a:lnTo>
                    <a:pt x="105" y="396"/>
                  </a:lnTo>
                  <a:lnTo>
                    <a:pt x="90" y="381"/>
                  </a:lnTo>
                  <a:lnTo>
                    <a:pt x="75" y="366"/>
                  </a:lnTo>
                  <a:lnTo>
                    <a:pt x="63" y="351"/>
                  </a:lnTo>
                  <a:lnTo>
                    <a:pt x="54" y="333"/>
                  </a:lnTo>
                  <a:lnTo>
                    <a:pt x="45" y="315"/>
                  </a:lnTo>
                  <a:lnTo>
                    <a:pt x="39" y="297"/>
                  </a:lnTo>
                  <a:lnTo>
                    <a:pt x="33" y="276"/>
                  </a:lnTo>
                  <a:lnTo>
                    <a:pt x="30" y="255"/>
                  </a:lnTo>
                  <a:lnTo>
                    <a:pt x="27" y="234"/>
                  </a:lnTo>
                  <a:lnTo>
                    <a:pt x="27" y="234"/>
                  </a:lnTo>
                  <a:lnTo>
                    <a:pt x="27" y="234"/>
                  </a:lnTo>
                  <a:lnTo>
                    <a:pt x="27" y="234"/>
                  </a:lnTo>
                  <a:lnTo>
                    <a:pt x="27" y="234"/>
                  </a:lnTo>
                  <a:lnTo>
                    <a:pt x="27" y="234"/>
                  </a:lnTo>
                  <a:lnTo>
                    <a:pt x="27" y="234"/>
                  </a:lnTo>
                  <a:lnTo>
                    <a:pt x="27" y="234"/>
                  </a:lnTo>
                  <a:lnTo>
                    <a:pt x="27" y="234"/>
                  </a:lnTo>
                  <a:lnTo>
                    <a:pt x="27" y="234"/>
                  </a:lnTo>
                  <a:lnTo>
                    <a:pt x="30" y="213"/>
                  </a:lnTo>
                  <a:lnTo>
                    <a:pt x="33" y="192"/>
                  </a:lnTo>
                  <a:lnTo>
                    <a:pt x="39" y="171"/>
                  </a:lnTo>
                  <a:lnTo>
                    <a:pt x="45" y="153"/>
                  </a:lnTo>
                  <a:lnTo>
                    <a:pt x="54" y="135"/>
                  </a:lnTo>
                  <a:lnTo>
                    <a:pt x="63" y="117"/>
                  </a:lnTo>
                  <a:lnTo>
                    <a:pt x="75" y="102"/>
                  </a:lnTo>
                  <a:lnTo>
                    <a:pt x="90" y="87"/>
                  </a:lnTo>
                  <a:lnTo>
                    <a:pt x="105" y="75"/>
                  </a:lnTo>
                  <a:lnTo>
                    <a:pt x="120" y="63"/>
                  </a:lnTo>
                  <a:lnTo>
                    <a:pt x="138" y="51"/>
                  </a:lnTo>
                  <a:lnTo>
                    <a:pt x="156" y="42"/>
                  </a:lnTo>
                  <a:lnTo>
                    <a:pt x="174" y="36"/>
                  </a:lnTo>
                  <a:lnTo>
                    <a:pt x="195" y="30"/>
                  </a:lnTo>
                  <a:lnTo>
                    <a:pt x="213" y="27"/>
                  </a:lnTo>
                  <a:lnTo>
                    <a:pt x="237" y="27"/>
                  </a:lnTo>
                  <a:lnTo>
                    <a:pt x="237" y="1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3" name="Freeform 445"/>
            <p:cNvSpPr>
              <a:spLocks noChangeArrowheads="1"/>
            </p:cNvSpPr>
            <p:nvPr/>
          </p:nvSpPr>
          <p:spPr bwMode="auto">
            <a:xfrm>
              <a:off x="7421563" y="2532063"/>
              <a:ext cx="168275" cy="169862"/>
            </a:xfrm>
            <a:custGeom>
              <a:avLst/>
              <a:gdLst>
                <a:gd name="T0" fmla="*/ 234 w 469"/>
                <a:gd name="T1" fmla="*/ 0 h 471"/>
                <a:gd name="T2" fmla="*/ 165 w 469"/>
                <a:gd name="T3" fmla="*/ 12 h 471"/>
                <a:gd name="T4" fmla="*/ 102 w 469"/>
                <a:gd name="T5" fmla="*/ 42 h 471"/>
                <a:gd name="T6" fmla="*/ 55 w 469"/>
                <a:gd name="T7" fmla="*/ 87 h 471"/>
                <a:gd name="T8" fmla="*/ 19 w 469"/>
                <a:gd name="T9" fmla="*/ 144 h 471"/>
                <a:gd name="T10" fmla="*/ 0 w 469"/>
                <a:gd name="T11" fmla="*/ 213 h 471"/>
                <a:gd name="T12" fmla="*/ 12 w 469"/>
                <a:gd name="T13" fmla="*/ 237 h 471"/>
                <a:gd name="T14" fmla="*/ 0 w 469"/>
                <a:gd name="T15" fmla="*/ 261 h 471"/>
                <a:gd name="T16" fmla="*/ 19 w 469"/>
                <a:gd name="T17" fmla="*/ 327 h 471"/>
                <a:gd name="T18" fmla="*/ 55 w 469"/>
                <a:gd name="T19" fmla="*/ 383 h 471"/>
                <a:gd name="T20" fmla="*/ 102 w 469"/>
                <a:gd name="T21" fmla="*/ 431 h 471"/>
                <a:gd name="T22" fmla="*/ 165 w 469"/>
                <a:gd name="T23" fmla="*/ 458 h 471"/>
                <a:gd name="T24" fmla="*/ 234 w 469"/>
                <a:gd name="T25" fmla="*/ 470 h 471"/>
                <a:gd name="T26" fmla="*/ 258 w 469"/>
                <a:gd name="T27" fmla="*/ 467 h 471"/>
                <a:gd name="T28" fmla="*/ 327 w 469"/>
                <a:gd name="T29" fmla="*/ 452 h 471"/>
                <a:gd name="T30" fmla="*/ 384 w 469"/>
                <a:gd name="T31" fmla="*/ 416 h 471"/>
                <a:gd name="T32" fmla="*/ 429 w 469"/>
                <a:gd name="T33" fmla="*/ 365 h 471"/>
                <a:gd name="T34" fmla="*/ 459 w 469"/>
                <a:gd name="T35" fmla="*/ 306 h 471"/>
                <a:gd name="T36" fmla="*/ 468 w 469"/>
                <a:gd name="T37" fmla="*/ 237 h 471"/>
                <a:gd name="T38" fmla="*/ 468 w 469"/>
                <a:gd name="T39" fmla="*/ 234 h 471"/>
                <a:gd name="T40" fmla="*/ 459 w 469"/>
                <a:gd name="T41" fmla="*/ 165 h 471"/>
                <a:gd name="T42" fmla="*/ 429 w 469"/>
                <a:gd name="T43" fmla="*/ 105 h 471"/>
                <a:gd name="T44" fmla="*/ 384 w 469"/>
                <a:gd name="T45" fmla="*/ 54 h 471"/>
                <a:gd name="T46" fmla="*/ 324 w 469"/>
                <a:gd name="T47" fmla="*/ 18 h 471"/>
                <a:gd name="T48" fmla="*/ 258 w 469"/>
                <a:gd name="T49" fmla="*/ 3 h 471"/>
                <a:gd name="T50" fmla="*/ 234 w 469"/>
                <a:gd name="T51" fmla="*/ 15 h 471"/>
                <a:gd name="T52" fmla="*/ 234 w 469"/>
                <a:gd name="T53" fmla="*/ 27 h 471"/>
                <a:gd name="T54" fmla="*/ 297 w 469"/>
                <a:gd name="T55" fmla="*/ 36 h 471"/>
                <a:gd name="T56" fmla="*/ 351 w 469"/>
                <a:gd name="T57" fmla="*/ 63 h 471"/>
                <a:gd name="T58" fmla="*/ 393 w 469"/>
                <a:gd name="T59" fmla="*/ 102 h 471"/>
                <a:gd name="T60" fmla="*/ 426 w 469"/>
                <a:gd name="T61" fmla="*/ 153 h 471"/>
                <a:gd name="T62" fmla="*/ 441 w 469"/>
                <a:gd name="T63" fmla="*/ 213 h 471"/>
                <a:gd name="T64" fmla="*/ 441 w 469"/>
                <a:gd name="T65" fmla="*/ 234 h 471"/>
                <a:gd name="T66" fmla="*/ 441 w 469"/>
                <a:gd name="T67" fmla="*/ 258 h 471"/>
                <a:gd name="T68" fmla="*/ 426 w 469"/>
                <a:gd name="T69" fmla="*/ 314 h 471"/>
                <a:gd name="T70" fmla="*/ 396 w 469"/>
                <a:gd name="T71" fmla="*/ 368 h 471"/>
                <a:gd name="T72" fmla="*/ 351 w 469"/>
                <a:gd name="T73" fmla="*/ 407 h 471"/>
                <a:gd name="T74" fmla="*/ 297 w 469"/>
                <a:gd name="T75" fmla="*/ 434 h 471"/>
                <a:gd name="T76" fmla="*/ 234 w 469"/>
                <a:gd name="T77" fmla="*/ 443 h 471"/>
                <a:gd name="T78" fmla="*/ 213 w 469"/>
                <a:gd name="T79" fmla="*/ 440 h 471"/>
                <a:gd name="T80" fmla="*/ 153 w 469"/>
                <a:gd name="T81" fmla="*/ 425 h 471"/>
                <a:gd name="T82" fmla="*/ 102 w 469"/>
                <a:gd name="T83" fmla="*/ 396 h 471"/>
                <a:gd name="T84" fmla="*/ 63 w 469"/>
                <a:gd name="T85" fmla="*/ 350 h 471"/>
                <a:gd name="T86" fmla="*/ 37 w 469"/>
                <a:gd name="T87" fmla="*/ 297 h 471"/>
                <a:gd name="T88" fmla="*/ 27 w 469"/>
                <a:gd name="T89" fmla="*/ 237 h 471"/>
                <a:gd name="T90" fmla="*/ 24 w 469"/>
                <a:gd name="T91" fmla="*/ 237 h 471"/>
                <a:gd name="T92" fmla="*/ 24 w 469"/>
                <a:gd name="T93" fmla="*/ 237 h 471"/>
                <a:gd name="T94" fmla="*/ 27 w 469"/>
                <a:gd name="T95" fmla="*/ 237 h 471"/>
                <a:gd name="T96" fmla="*/ 37 w 469"/>
                <a:gd name="T97" fmla="*/ 174 h 471"/>
                <a:gd name="T98" fmla="*/ 63 w 469"/>
                <a:gd name="T99" fmla="*/ 120 h 471"/>
                <a:gd name="T100" fmla="*/ 102 w 469"/>
                <a:gd name="T101" fmla="*/ 75 h 471"/>
                <a:gd name="T102" fmla="*/ 153 w 469"/>
                <a:gd name="T103" fmla="*/ 45 h 471"/>
                <a:gd name="T104" fmla="*/ 213 w 469"/>
                <a:gd name="T105" fmla="*/ 3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6"/>
                  </a:lnTo>
                  <a:lnTo>
                    <a:pt x="165" y="12"/>
                  </a:lnTo>
                  <a:lnTo>
                    <a:pt x="141" y="21"/>
                  </a:lnTo>
                  <a:lnTo>
                    <a:pt x="123" y="30"/>
                  </a:lnTo>
                  <a:lnTo>
                    <a:pt x="102" y="42"/>
                  </a:lnTo>
                  <a:lnTo>
                    <a:pt x="84" y="54"/>
                  </a:lnTo>
                  <a:lnTo>
                    <a:pt x="69" y="69"/>
                  </a:lnTo>
                  <a:lnTo>
                    <a:pt x="55" y="87"/>
                  </a:lnTo>
                  <a:lnTo>
                    <a:pt x="40" y="105"/>
                  </a:lnTo>
                  <a:lnTo>
                    <a:pt x="27" y="123"/>
                  </a:lnTo>
                  <a:lnTo>
                    <a:pt x="19" y="144"/>
                  </a:lnTo>
                  <a:lnTo>
                    <a:pt x="9" y="165"/>
                  </a:lnTo>
                  <a:lnTo>
                    <a:pt x="4" y="189"/>
                  </a:lnTo>
                  <a:lnTo>
                    <a:pt x="0" y="213"/>
                  </a:lnTo>
                  <a:lnTo>
                    <a:pt x="0" y="237"/>
                  </a:lnTo>
                  <a:lnTo>
                    <a:pt x="0" y="237"/>
                  </a:lnTo>
                  <a:lnTo>
                    <a:pt x="12" y="237"/>
                  </a:lnTo>
                  <a:lnTo>
                    <a:pt x="0" y="237"/>
                  </a:lnTo>
                  <a:lnTo>
                    <a:pt x="0" y="237"/>
                  </a:lnTo>
                  <a:lnTo>
                    <a:pt x="0" y="261"/>
                  </a:lnTo>
                  <a:lnTo>
                    <a:pt x="4" y="284"/>
                  </a:lnTo>
                  <a:lnTo>
                    <a:pt x="9" y="306"/>
                  </a:lnTo>
                  <a:lnTo>
                    <a:pt x="19" y="327"/>
                  </a:lnTo>
                  <a:lnTo>
                    <a:pt x="27" y="347"/>
                  </a:lnTo>
                  <a:lnTo>
                    <a:pt x="40" y="365"/>
                  </a:lnTo>
                  <a:lnTo>
                    <a:pt x="55" y="383"/>
                  </a:lnTo>
                  <a:lnTo>
                    <a:pt x="69" y="401"/>
                  </a:lnTo>
                  <a:lnTo>
                    <a:pt x="84" y="416"/>
                  </a:lnTo>
                  <a:lnTo>
                    <a:pt x="102" y="431"/>
                  </a:lnTo>
                  <a:lnTo>
                    <a:pt x="123" y="440"/>
                  </a:lnTo>
                  <a:lnTo>
                    <a:pt x="144" y="452"/>
                  </a:lnTo>
                  <a:lnTo>
                    <a:pt x="165" y="458"/>
                  </a:lnTo>
                  <a:lnTo>
                    <a:pt x="186" y="465"/>
                  </a:lnTo>
                  <a:lnTo>
                    <a:pt x="210" y="467"/>
                  </a:lnTo>
                  <a:lnTo>
                    <a:pt x="234" y="470"/>
                  </a:lnTo>
                  <a:lnTo>
                    <a:pt x="234" y="470"/>
                  </a:lnTo>
                  <a:lnTo>
                    <a:pt x="234" y="470"/>
                  </a:lnTo>
                  <a:lnTo>
                    <a:pt x="258" y="467"/>
                  </a:lnTo>
                  <a:lnTo>
                    <a:pt x="282" y="465"/>
                  </a:lnTo>
                  <a:lnTo>
                    <a:pt x="303" y="458"/>
                  </a:lnTo>
                  <a:lnTo>
                    <a:pt x="327" y="452"/>
                  </a:lnTo>
                  <a:lnTo>
                    <a:pt x="345" y="440"/>
                  </a:lnTo>
                  <a:lnTo>
                    <a:pt x="366" y="429"/>
                  </a:lnTo>
                  <a:lnTo>
                    <a:pt x="384" y="416"/>
                  </a:lnTo>
                  <a:lnTo>
                    <a:pt x="399" y="401"/>
                  </a:lnTo>
                  <a:lnTo>
                    <a:pt x="414" y="383"/>
                  </a:lnTo>
                  <a:lnTo>
                    <a:pt x="429" y="365"/>
                  </a:lnTo>
                  <a:lnTo>
                    <a:pt x="441" y="347"/>
                  </a:lnTo>
                  <a:lnTo>
                    <a:pt x="450" y="327"/>
                  </a:lnTo>
                  <a:lnTo>
                    <a:pt x="459" y="306"/>
                  </a:lnTo>
                  <a:lnTo>
                    <a:pt x="465" y="281"/>
                  </a:lnTo>
                  <a:lnTo>
                    <a:pt x="468" y="261"/>
                  </a:lnTo>
                  <a:lnTo>
                    <a:pt x="468" y="237"/>
                  </a:lnTo>
                  <a:lnTo>
                    <a:pt x="468" y="234"/>
                  </a:lnTo>
                  <a:lnTo>
                    <a:pt x="468" y="234"/>
                  </a:lnTo>
                  <a:lnTo>
                    <a:pt x="468" y="234"/>
                  </a:lnTo>
                  <a:lnTo>
                    <a:pt x="468" y="210"/>
                  </a:lnTo>
                  <a:lnTo>
                    <a:pt x="465" y="189"/>
                  </a:lnTo>
                  <a:lnTo>
                    <a:pt x="459" y="165"/>
                  </a:lnTo>
                  <a:lnTo>
                    <a:pt x="450" y="144"/>
                  </a:lnTo>
                  <a:lnTo>
                    <a:pt x="441" y="123"/>
                  </a:lnTo>
                  <a:lnTo>
                    <a:pt x="429" y="105"/>
                  </a:lnTo>
                  <a:lnTo>
                    <a:pt x="414" y="87"/>
                  </a:lnTo>
                  <a:lnTo>
                    <a:pt x="399" y="69"/>
                  </a:lnTo>
                  <a:lnTo>
                    <a:pt x="384" y="54"/>
                  </a:lnTo>
                  <a:lnTo>
                    <a:pt x="366" y="42"/>
                  </a:lnTo>
                  <a:lnTo>
                    <a:pt x="345" y="30"/>
                  </a:lnTo>
                  <a:lnTo>
                    <a:pt x="324" y="18"/>
                  </a:lnTo>
                  <a:lnTo>
                    <a:pt x="303" y="12"/>
                  </a:lnTo>
                  <a:lnTo>
                    <a:pt x="282" y="6"/>
                  </a:lnTo>
                  <a:lnTo>
                    <a:pt x="258" y="3"/>
                  </a:lnTo>
                  <a:lnTo>
                    <a:pt x="234" y="0"/>
                  </a:lnTo>
                  <a:lnTo>
                    <a:pt x="234" y="0"/>
                  </a:lnTo>
                  <a:lnTo>
                    <a:pt x="234" y="15"/>
                  </a:lnTo>
                  <a:lnTo>
                    <a:pt x="234" y="27"/>
                  </a:lnTo>
                  <a:lnTo>
                    <a:pt x="234" y="27"/>
                  </a:lnTo>
                  <a:lnTo>
                    <a:pt x="234" y="27"/>
                  </a:lnTo>
                  <a:lnTo>
                    <a:pt x="255" y="30"/>
                  </a:lnTo>
                  <a:lnTo>
                    <a:pt x="276" y="33"/>
                  </a:lnTo>
                  <a:lnTo>
                    <a:pt x="297" y="36"/>
                  </a:lnTo>
                  <a:lnTo>
                    <a:pt x="315" y="45"/>
                  </a:lnTo>
                  <a:lnTo>
                    <a:pt x="333" y="54"/>
                  </a:lnTo>
                  <a:lnTo>
                    <a:pt x="351" y="63"/>
                  </a:lnTo>
                  <a:lnTo>
                    <a:pt x="366" y="75"/>
                  </a:lnTo>
                  <a:lnTo>
                    <a:pt x="381" y="90"/>
                  </a:lnTo>
                  <a:lnTo>
                    <a:pt x="393" y="102"/>
                  </a:lnTo>
                  <a:lnTo>
                    <a:pt x="405" y="120"/>
                  </a:lnTo>
                  <a:lnTo>
                    <a:pt x="417" y="135"/>
                  </a:lnTo>
                  <a:lnTo>
                    <a:pt x="426" y="153"/>
                  </a:lnTo>
                  <a:lnTo>
                    <a:pt x="432" y="174"/>
                  </a:lnTo>
                  <a:lnTo>
                    <a:pt x="438" y="192"/>
                  </a:lnTo>
                  <a:lnTo>
                    <a:pt x="441" y="213"/>
                  </a:lnTo>
                  <a:lnTo>
                    <a:pt x="441" y="234"/>
                  </a:lnTo>
                  <a:lnTo>
                    <a:pt x="456" y="234"/>
                  </a:lnTo>
                  <a:lnTo>
                    <a:pt x="441" y="234"/>
                  </a:lnTo>
                  <a:lnTo>
                    <a:pt x="441" y="237"/>
                  </a:lnTo>
                  <a:lnTo>
                    <a:pt x="441" y="237"/>
                  </a:lnTo>
                  <a:lnTo>
                    <a:pt x="441" y="258"/>
                  </a:lnTo>
                  <a:lnTo>
                    <a:pt x="438" y="279"/>
                  </a:lnTo>
                  <a:lnTo>
                    <a:pt x="432" y="297"/>
                  </a:lnTo>
                  <a:lnTo>
                    <a:pt x="426" y="314"/>
                  </a:lnTo>
                  <a:lnTo>
                    <a:pt x="417" y="335"/>
                  </a:lnTo>
                  <a:lnTo>
                    <a:pt x="408" y="350"/>
                  </a:lnTo>
                  <a:lnTo>
                    <a:pt x="396" y="368"/>
                  </a:lnTo>
                  <a:lnTo>
                    <a:pt x="381" y="381"/>
                  </a:lnTo>
                  <a:lnTo>
                    <a:pt x="366" y="396"/>
                  </a:lnTo>
                  <a:lnTo>
                    <a:pt x="351" y="407"/>
                  </a:lnTo>
                  <a:lnTo>
                    <a:pt x="333" y="416"/>
                  </a:lnTo>
                  <a:lnTo>
                    <a:pt x="315" y="425"/>
                  </a:lnTo>
                  <a:lnTo>
                    <a:pt x="297" y="434"/>
                  </a:lnTo>
                  <a:lnTo>
                    <a:pt x="276" y="437"/>
                  </a:lnTo>
                  <a:lnTo>
                    <a:pt x="255" y="440"/>
                  </a:lnTo>
                  <a:lnTo>
                    <a:pt x="234" y="443"/>
                  </a:lnTo>
                  <a:lnTo>
                    <a:pt x="234" y="443"/>
                  </a:lnTo>
                  <a:lnTo>
                    <a:pt x="234" y="443"/>
                  </a:lnTo>
                  <a:lnTo>
                    <a:pt x="213" y="440"/>
                  </a:lnTo>
                  <a:lnTo>
                    <a:pt x="192" y="437"/>
                  </a:lnTo>
                  <a:lnTo>
                    <a:pt x="171" y="434"/>
                  </a:lnTo>
                  <a:lnTo>
                    <a:pt x="153" y="425"/>
                  </a:lnTo>
                  <a:lnTo>
                    <a:pt x="135" y="419"/>
                  </a:lnTo>
                  <a:lnTo>
                    <a:pt x="117" y="407"/>
                  </a:lnTo>
                  <a:lnTo>
                    <a:pt x="102" y="396"/>
                  </a:lnTo>
                  <a:lnTo>
                    <a:pt x="87" y="383"/>
                  </a:lnTo>
                  <a:lnTo>
                    <a:pt x="75" y="368"/>
                  </a:lnTo>
                  <a:lnTo>
                    <a:pt x="63" y="350"/>
                  </a:lnTo>
                  <a:lnTo>
                    <a:pt x="51" y="335"/>
                  </a:lnTo>
                  <a:lnTo>
                    <a:pt x="42" y="317"/>
                  </a:lnTo>
                  <a:lnTo>
                    <a:pt x="37" y="297"/>
                  </a:lnTo>
                  <a:lnTo>
                    <a:pt x="30" y="279"/>
                  </a:lnTo>
                  <a:lnTo>
                    <a:pt x="27" y="258"/>
                  </a:lnTo>
                  <a:lnTo>
                    <a:pt x="27" y="237"/>
                  </a:lnTo>
                  <a:lnTo>
                    <a:pt x="27" y="237"/>
                  </a:lnTo>
                  <a:lnTo>
                    <a:pt x="27" y="237"/>
                  </a:lnTo>
                  <a:lnTo>
                    <a:pt x="24" y="237"/>
                  </a:lnTo>
                  <a:lnTo>
                    <a:pt x="27" y="237"/>
                  </a:lnTo>
                  <a:lnTo>
                    <a:pt x="27" y="237"/>
                  </a:lnTo>
                  <a:lnTo>
                    <a:pt x="24" y="237"/>
                  </a:lnTo>
                  <a:lnTo>
                    <a:pt x="27" y="237"/>
                  </a:lnTo>
                  <a:lnTo>
                    <a:pt x="27" y="237"/>
                  </a:lnTo>
                  <a:lnTo>
                    <a:pt x="27" y="237"/>
                  </a:lnTo>
                  <a:lnTo>
                    <a:pt x="27" y="216"/>
                  </a:lnTo>
                  <a:lnTo>
                    <a:pt x="30" y="195"/>
                  </a:lnTo>
                  <a:lnTo>
                    <a:pt x="37"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3" y="30"/>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4" name="Freeform 446"/>
            <p:cNvSpPr>
              <a:spLocks noChangeArrowheads="1"/>
            </p:cNvSpPr>
            <p:nvPr/>
          </p:nvSpPr>
          <p:spPr bwMode="auto">
            <a:xfrm>
              <a:off x="6153150" y="3259138"/>
              <a:ext cx="168275" cy="169862"/>
            </a:xfrm>
            <a:custGeom>
              <a:avLst/>
              <a:gdLst>
                <a:gd name="T0" fmla="*/ 234 w 469"/>
                <a:gd name="T1" fmla="*/ 0 h 471"/>
                <a:gd name="T2" fmla="*/ 165 w 469"/>
                <a:gd name="T3" fmla="*/ 12 h 471"/>
                <a:gd name="T4" fmla="*/ 102 w 469"/>
                <a:gd name="T5" fmla="*/ 41 h 471"/>
                <a:gd name="T6" fmla="*/ 54 w 469"/>
                <a:gd name="T7" fmla="*/ 87 h 471"/>
                <a:gd name="T8" fmla="*/ 18 w 469"/>
                <a:gd name="T9" fmla="*/ 143 h 471"/>
                <a:gd name="T10" fmla="*/ 0 w 469"/>
                <a:gd name="T11" fmla="*/ 212 h 471"/>
                <a:gd name="T12" fmla="*/ 12 w 469"/>
                <a:gd name="T13" fmla="*/ 236 h 471"/>
                <a:gd name="T14" fmla="*/ 0 w 469"/>
                <a:gd name="T15" fmla="*/ 260 h 471"/>
                <a:gd name="T16" fmla="*/ 18 w 469"/>
                <a:gd name="T17" fmla="*/ 326 h 471"/>
                <a:gd name="T18" fmla="*/ 54 w 469"/>
                <a:gd name="T19" fmla="*/ 386 h 471"/>
                <a:gd name="T20" fmla="*/ 102 w 469"/>
                <a:gd name="T21" fmla="*/ 431 h 471"/>
                <a:gd name="T22" fmla="*/ 165 w 469"/>
                <a:gd name="T23" fmla="*/ 458 h 471"/>
                <a:gd name="T24" fmla="*/ 234 w 469"/>
                <a:gd name="T25" fmla="*/ 470 h 471"/>
                <a:gd name="T26" fmla="*/ 234 w 469"/>
                <a:gd name="T27" fmla="*/ 470 h 471"/>
                <a:gd name="T28" fmla="*/ 306 w 469"/>
                <a:gd name="T29" fmla="*/ 458 h 471"/>
                <a:gd name="T30" fmla="*/ 366 w 469"/>
                <a:gd name="T31" fmla="*/ 431 h 471"/>
                <a:gd name="T32" fmla="*/ 417 w 469"/>
                <a:gd name="T33" fmla="*/ 383 h 471"/>
                <a:gd name="T34" fmla="*/ 450 w 469"/>
                <a:gd name="T35" fmla="*/ 326 h 471"/>
                <a:gd name="T36" fmla="*/ 468 w 469"/>
                <a:gd name="T37" fmla="*/ 260 h 471"/>
                <a:gd name="T38" fmla="*/ 468 w 469"/>
                <a:gd name="T39" fmla="*/ 233 h 471"/>
                <a:gd name="T40" fmla="*/ 468 w 469"/>
                <a:gd name="T41" fmla="*/ 209 h 471"/>
                <a:gd name="T42" fmla="*/ 450 w 469"/>
                <a:gd name="T43" fmla="*/ 143 h 471"/>
                <a:gd name="T44" fmla="*/ 414 w 469"/>
                <a:gd name="T45" fmla="*/ 87 h 471"/>
                <a:gd name="T46" fmla="*/ 366 w 469"/>
                <a:gd name="T47" fmla="*/ 41 h 471"/>
                <a:gd name="T48" fmla="*/ 303 w 469"/>
                <a:gd name="T49" fmla="*/ 12 h 471"/>
                <a:gd name="T50" fmla="*/ 234 w 469"/>
                <a:gd name="T51" fmla="*/ 0 h 471"/>
                <a:gd name="T52" fmla="*/ 234 w 469"/>
                <a:gd name="T53" fmla="*/ 15 h 471"/>
                <a:gd name="T54" fmla="*/ 234 w 469"/>
                <a:gd name="T55" fmla="*/ 27 h 471"/>
                <a:gd name="T56" fmla="*/ 297 w 469"/>
                <a:gd name="T57" fmla="*/ 38 h 471"/>
                <a:gd name="T58" fmla="*/ 351 w 469"/>
                <a:gd name="T59" fmla="*/ 63 h 471"/>
                <a:gd name="T60" fmla="*/ 393 w 469"/>
                <a:gd name="T61" fmla="*/ 104 h 471"/>
                <a:gd name="T62" fmla="*/ 426 w 469"/>
                <a:gd name="T63" fmla="*/ 155 h 471"/>
                <a:gd name="T64" fmla="*/ 441 w 469"/>
                <a:gd name="T65" fmla="*/ 212 h 471"/>
                <a:gd name="T66" fmla="*/ 441 w 469"/>
                <a:gd name="T67" fmla="*/ 236 h 471"/>
                <a:gd name="T68" fmla="*/ 438 w 469"/>
                <a:gd name="T69" fmla="*/ 278 h 471"/>
                <a:gd name="T70" fmla="*/ 417 w 469"/>
                <a:gd name="T71" fmla="*/ 335 h 471"/>
                <a:gd name="T72" fmla="*/ 381 w 469"/>
                <a:gd name="T73" fmla="*/ 383 h 471"/>
                <a:gd name="T74" fmla="*/ 333 w 469"/>
                <a:gd name="T75" fmla="*/ 419 h 471"/>
                <a:gd name="T76" fmla="*/ 276 w 469"/>
                <a:gd name="T77" fmla="*/ 440 h 471"/>
                <a:gd name="T78" fmla="*/ 234 w 469"/>
                <a:gd name="T79" fmla="*/ 443 h 471"/>
                <a:gd name="T80" fmla="*/ 213 w 469"/>
                <a:gd name="T81" fmla="*/ 443 h 471"/>
                <a:gd name="T82" fmla="*/ 153 w 469"/>
                <a:gd name="T83" fmla="*/ 428 h 471"/>
                <a:gd name="T84" fmla="*/ 102 w 469"/>
                <a:gd name="T85" fmla="*/ 395 h 471"/>
                <a:gd name="T86" fmla="*/ 63 w 469"/>
                <a:gd name="T87" fmla="*/ 353 h 471"/>
                <a:gd name="T88" fmla="*/ 36 w 469"/>
                <a:gd name="T89" fmla="*/ 296 h 471"/>
                <a:gd name="T90" fmla="*/ 28 w 469"/>
                <a:gd name="T91" fmla="*/ 236 h 471"/>
                <a:gd name="T92" fmla="*/ 28 w 469"/>
                <a:gd name="T93" fmla="*/ 236 h 471"/>
                <a:gd name="T94" fmla="*/ 30 w 469"/>
                <a:gd name="T95" fmla="*/ 194 h 471"/>
                <a:gd name="T96" fmla="*/ 51 w 469"/>
                <a:gd name="T97" fmla="*/ 137 h 471"/>
                <a:gd name="T98" fmla="*/ 87 w 469"/>
                <a:gd name="T99" fmla="*/ 89 h 471"/>
                <a:gd name="T100" fmla="*/ 135 w 469"/>
                <a:gd name="T101" fmla="*/ 53 h 471"/>
                <a:gd name="T102" fmla="*/ 192 w 469"/>
                <a:gd name="T103" fmla="*/ 33 h 471"/>
                <a:gd name="T104" fmla="*/ 234 w 469"/>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471">
                  <a:moveTo>
                    <a:pt x="234" y="15"/>
                  </a:moveTo>
                  <a:lnTo>
                    <a:pt x="234" y="0"/>
                  </a:lnTo>
                  <a:lnTo>
                    <a:pt x="234" y="0"/>
                  </a:lnTo>
                  <a:lnTo>
                    <a:pt x="210" y="3"/>
                  </a:lnTo>
                  <a:lnTo>
                    <a:pt x="186" y="5"/>
                  </a:lnTo>
                  <a:lnTo>
                    <a:pt x="165" y="12"/>
                  </a:lnTo>
                  <a:lnTo>
                    <a:pt x="141" y="20"/>
                  </a:lnTo>
                  <a:lnTo>
                    <a:pt x="123" y="30"/>
                  </a:lnTo>
                  <a:lnTo>
                    <a:pt x="102" y="41"/>
                  </a:lnTo>
                  <a:lnTo>
                    <a:pt x="84" y="53"/>
                  </a:lnTo>
                  <a:lnTo>
                    <a:pt x="69" y="69"/>
                  </a:lnTo>
                  <a:lnTo>
                    <a:pt x="54" y="87"/>
                  </a:lnTo>
                  <a:lnTo>
                    <a:pt x="39" y="104"/>
                  </a:lnTo>
                  <a:lnTo>
                    <a:pt x="28" y="122"/>
                  </a:lnTo>
                  <a:lnTo>
                    <a:pt x="18" y="143"/>
                  </a:lnTo>
                  <a:lnTo>
                    <a:pt x="10" y="164"/>
                  </a:lnTo>
                  <a:lnTo>
                    <a:pt x="3" y="188"/>
                  </a:lnTo>
                  <a:lnTo>
                    <a:pt x="0" y="212"/>
                  </a:lnTo>
                  <a:lnTo>
                    <a:pt x="0" y="236"/>
                  </a:lnTo>
                  <a:lnTo>
                    <a:pt x="0" y="236"/>
                  </a:lnTo>
                  <a:lnTo>
                    <a:pt x="12" y="236"/>
                  </a:lnTo>
                  <a:lnTo>
                    <a:pt x="0" y="236"/>
                  </a:lnTo>
                  <a:lnTo>
                    <a:pt x="0" y="236"/>
                  </a:lnTo>
                  <a:lnTo>
                    <a:pt x="0" y="260"/>
                  </a:lnTo>
                  <a:lnTo>
                    <a:pt x="3" y="284"/>
                  </a:lnTo>
                  <a:lnTo>
                    <a:pt x="10" y="305"/>
                  </a:lnTo>
                  <a:lnTo>
                    <a:pt x="18" y="326"/>
                  </a:lnTo>
                  <a:lnTo>
                    <a:pt x="28" y="347"/>
                  </a:lnTo>
                  <a:lnTo>
                    <a:pt x="39" y="368"/>
                  </a:lnTo>
                  <a:lnTo>
                    <a:pt x="54" y="386"/>
                  </a:lnTo>
                  <a:lnTo>
                    <a:pt x="69" y="401"/>
                  </a:lnTo>
                  <a:lnTo>
                    <a:pt x="84" y="416"/>
                  </a:lnTo>
                  <a:lnTo>
                    <a:pt x="102" y="431"/>
                  </a:lnTo>
                  <a:lnTo>
                    <a:pt x="123" y="443"/>
                  </a:lnTo>
                  <a:lnTo>
                    <a:pt x="144" y="452"/>
                  </a:lnTo>
                  <a:lnTo>
                    <a:pt x="165" y="458"/>
                  </a:lnTo>
                  <a:lnTo>
                    <a:pt x="186" y="464"/>
                  </a:lnTo>
                  <a:lnTo>
                    <a:pt x="210" y="470"/>
                  </a:lnTo>
                  <a:lnTo>
                    <a:pt x="234" y="470"/>
                  </a:lnTo>
                  <a:lnTo>
                    <a:pt x="234" y="470"/>
                  </a:lnTo>
                  <a:lnTo>
                    <a:pt x="234" y="470"/>
                  </a:lnTo>
                  <a:lnTo>
                    <a:pt x="234" y="470"/>
                  </a:lnTo>
                  <a:lnTo>
                    <a:pt x="258" y="470"/>
                  </a:lnTo>
                  <a:lnTo>
                    <a:pt x="282" y="464"/>
                  </a:lnTo>
                  <a:lnTo>
                    <a:pt x="306" y="458"/>
                  </a:lnTo>
                  <a:lnTo>
                    <a:pt x="327" y="452"/>
                  </a:lnTo>
                  <a:lnTo>
                    <a:pt x="348" y="440"/>
                  </a:lnTo>
                  <a:lnTo>
                    <a:pt x="366" y="431"/>
                  </a:lnTo>
                  <a:lnTo>
                    <a:pt x="384" y="416"/>
                  </a:lnTo>
                  <a:lnTo>
                    <a:pt x="399" y="401"/>
                  </a:lnTo>
                  <a:lnTo>
                    <a:pt x="417" y="383"/>
                  </a:lnTo>
                  <a:lnTo>
                    <a:pt x="429" y="365"/>
                  </a:lnTo>
                  <a:lnTo>
                    <a:pt x="441" y="347"/>
                  </a:lnTo>
                  <a:lnTo>
                    <a:pt x="450" y="326"/>
                  </a:lnTo>
                  <a:lnTo>
                    <a:pt x="459" y="305"/>
                  </a:lnTo>
                  <a:lnTo>
                    <a:pt x="465" y="281"/>
                  </a:lnTo>
                  <a:lnTo>
                    <a:pt x="468" y="260"/>
                  </a:lnTo>
                  <a:lnTo>
                    <a:pt x="468" y="236"/>
                  </a:lnTo>
                  <a:lnTo>
                    <a:pt x="468" y="236"/>
                  </a:lnTo>
                  <a:lnTo>
                    <a:pt x="468" y="233"/>
                  </a:lnTo>
                  <a:lnTo>
                    <a:pt x="468" y="233"/>
                  </a:lnTo>
                  <a:lnTo>
                    <a:pt x="468" y="233"/>
                  </a:lnTo>
                  <a:lnTo>
                    <a:pt x="468" y="209"/>
                  </a:lnTo>
                  <a:lnTo>
                    <a:pt x="465" y="188"/>
                  </a:lnTo>
                  <a:lnTo>
                    <a:pt x="459" y="164"/>
                  </a:lnTo>
                  <a:lnTo>
                    <a:pt x="450" y="143"/>
                  </a:lnTo>
                  <a:lnTo>
                    <a:pt x="441" y="122"/>
                  </a:lnTo>
                  <a:lnTo>
                    <a:pt x="429" y="104"/>
                  </a:lnTo>
                  <a:lnTo>
                    <a:pt x="414" y="87"/>
                  </a:lnTo>
                  <a:lnTo>
                    <a:pt x="399" y="69"/>
                  </a:lnTo>
                  <a:lnTo>
                    <a:pt x="384" y="53"/>
                  </a:lnTo>
                  <a:lnTo>
                    <a:pt x="366" y="41"/>
                  </a:lnTo>
                  <a:lnTo>
                    <a:pt x="345" y="30"/>
                  </a:lnTo>
                  <a:lnTo>
                    <a:pt x="324" y="20"/>
                  </a:lnTo>
                  <a:lnTo>
                    <a:pt x="303" y="12"/>
                  </a:lnTo>
                  <a:lnTo>
                    <a:pt x="282" y="5"/>
                  </a:lnTo>
                  <a:lnTo>
                    <a:pt x="258" y="3"/>
                  </a:lnTo>
                  <a:lnTo>
                    <a:pt x="234" y="0"/>
                  </a:lnTo>
                  <a:lnTo>
                    <a:pt x="234" y="0"/>
                  </a:lnTo>
                  <a:lnTo>
                    <a:pt x="234" y="0"/>
                  </a:lnTo>
                  <a:lnTo>
                    <a:pt x="234" y="15"/>
                  </a:lnTo>
                  <a:lnTo>
                    <a:pt x="234" y="27"/>
                  </a:lnTo>
                  <a:lnTo>
                    <a:pt x="234" y="27"/>
                  </a:lnTo>
                  <a:lnTo>
                    <a:pt x="234" y="27"/>
                  </a:lnTo>
                  <a:lnTo>
                    <a:pt x="255" y="30"/>
                  </a:lnTo>
                  <a:lnTo>
                    <a:pt x="276" y="33"/>
                  </a:lnTo>
                  <a:lnTo>
                    <a:pt x="297" y="38"/>
                  </a:lnTo>
                  <a:lnTo>
                    <a:pt x="315" y="45"/>
                  </a:lnTo>
                  <a:lnTo>
                    <a:pt x="333" y="53"/>
                  </a:lnTo>
                  <a:lnTo>
                    <a:pt x="351" y="63"/>
                  </a:lnTo>
                  <a:lnTo>
                    <a:pt x="366" y="74"/>
                  </a:lnTo>
                  <a:lnTo>
                    <a:pt x="381" y="89"/>
                  </a:lnTo>
                  <a:lnTo>
                    <a:pt x="393" y="104"/>
                  </a:lnTo>
                  <a:lnTo>
                    <a:pt x="405" y="120"/>
                  </a:lnTo>
                  <a:lnTo>
                    <a:pt x="417" y="137"/>
                  </a:lnTo>
                  <a:lnTo>
                    <a:pt x="426" y="155"/>
                  </a:lnTo>
                  <a:lnTo>
                    <a:pt x="432" y="173"/>
                  </a:lnTo>
                  <a:lnTo>
                    <a:pt x="438" y="194"/>
                  </a:lnTo>
                  <a:lnTo>
                    <a:pt x="441" y="212"/>
                  </a:lnTo>
                  <a:lnTo>
                    <a:pt x="441" y="236"/>
                  </a:lnTo>
                  <a:lnTo>
                    <a:pt x="441" y="233"/>
                  </a:lnTo>
                  <a:lnTo>
                    <a:pt x="441" y="236"/>
                  </a:lnTo>
                  <a:lnTo>
                    <a:pt x="441" y="236"/>
                  </a:lnTo>
                  <a:lnTo>
                    <a:pt x="441" y="257"/>
                  </a:lnTo>
                  <a:lnTo>
                    <a:pt x="438" y="278"/>
                  </a:lnTo>
                  <a:lnTo>
                    <a:pt x="432" y="296"/>
                  </a:lnTo>
                  <a:lnTo>
                    <a:pt x="426" y="317"/>
                  </a:lnTo>
                  <a:lnTo>
                    <a:pt x="417" y="335"/>
                  </a:lnTo>
                  <a:lnTo>
                    <a:pt x="408" y="350"/>
                  </a:lnTo>
                  <a:lnTo>
                    <a:pt x="396" y="368"/>
                  </a:lnTo>
                  <a:lnTo>
                    <a:pt x="381" y="383"/>
                  </a:lnTo>
                  <a:lnTo>
                    <a:pt x="366" y="395"/>
                  </a:lnTo>
                  <a:lnTo>
                    <a:pt x="351" y="407"/>
                  </a:lnTo>
                  <a:lnTo>
                    <a:pt x="333" y="419"/>
                  </a:lnTo>
                  <a:lnTo>
                    <a:pt x="315" y="425"/>
                  </a:lnTo>
                  <a:lnTo>
                    <a:pt x="297" y="434"/>
                  </a:lnTo>
                  <a:lnTo>
                    <a:pt x="276" y="440"/>
                  </a:lnTo>
                  <a:lnTo>
                    <a:pt x="255" y="443"/>
                  </a:lnTo>
                  <a:lnTo>
                    <a:pt x="234" y="443"/>
                  </a:lnTo>
                  <a:lnTo>
                    <a:pt x="234" y="443"/>
                  </a:lnTo>
                  <a:lnTo>
                    <a:pt x="234" y="443"/>
                  </a:lnTo>
                  <a:lnTo>
                    <a:pt x="234" y="443"/>
                  </a:lnTo>
                  <a:lnTo>
                    <a:pt x="213" y="443"/>
                  </a:lnTo>
                  <a:lnTo>
                    <a:pt x="192" y="440"/>
                  </a:lnTo>
                  <a:lnTo>
                    <a:pt x="174" y="434"/>
                  </a:lnTo>
                  <a:lnTo>
                    <a:pt x="153" y="428"/>
                  </a:lnTo>
                  <a:lnTo>
                    <a:pt x="135" y="419"/>
                  </a:lnTo>
                  <a:lnTo>
                    <a:pt x="117" y="407"/>
                  </a:lnTo>
                  <a:lnTo>
                    <a:pt x="102" y="395"/>
                  </a:lnTo>
                  <a:lnTo>
                    <a:pt x="87" y="383"/>
                  </a:lnTo>
                  <a:lnTo>
                    <a:pt x="75" y="368"/>
                  </a:lnTo>
                  <a:lnTo>
                    <a:pt x="63" y="353"/>
                  </a:lnTo>
                  <a:lnTo>
                    <a:pt x="51" y="335"/>
                  </a:lnTo>
                  <a:lnTo>
                    <a:pt x="43" y="317"/>
                  </a:lnTo>
                  <a:lnTo>
                    <a:pt x="36" y="296"/>
                  </a:lnTo>
                  <a:lnTo>
                    <a:pt x="30" y="278"/>
                  </a:lnTo>
                  <a:lnTo>
                    <a:pt x="28" y="257"/>
                  </a:lnTo>
                  <a:lnTo>
                    <a:pt x="28" y="236"/>
                  </a:lnTo>
                  <a:lnTo>
                    <a:pt x="28" y="236"/>
                  </a:lnTo>
                  <a:lnTo>
                    <a:pt x="28" y="236"/>
                  </a:lnTo>
                  <a:lnTo>
                    <a:pt x="28" y="236"/>
                  </a:lnTo>
                  <a:lnTo>
                    <a:pt x="28" y="236"/>
                  </a:lnTo>
                  <a:lnTo>
                    <a:pt x="28" y="215"/>
                  </a:lnTo>
                  <a:lnTo>
                    <a:pt x="30" y="194"/>
                  </a:lnTo>
                  <a:lnTo>
                    <a:pt x="36" y="173"/>
                  </a:lnTo>
                  <a:lnTo>
                    <a:pt x="43" y="155"/>
                  </a:lnTo>
                  <a:lnTo>
                    <a:pt x="51" y="137"/>
                  </a:lnTo>
                  <a:lnTo>
                    <a:pt x="63" y="120"/>
                  </a:lnTo>
                  <a:lnTo>
                    <a:pt x="75" y="104"/>
                  </a:lnTo>
                  <a:lnTo>
                    <a:pt x="87" y="89"/>
                  </a:lnTo>
                  <a:lnTo>
                    <a:pt x="102" y="74"/>
                  </a:lnTo>
                  <a:lnTo>
                    <a:pt x="117" y="63"/>
                  </a:lnTo>
                  <a:lnTo>
                    <a:pt x="135" y="53"/>
                  </a:lnTo>
                  <a:lnTo>
                    <a:pt x="153" y="45"/>
                  </a:lnTo>
                  <a:lnTo>
                    <a:pt x="171" y="38"/>
                  </a:lnTo>
                  <a:lnTo>
                    <a:pt x="192" y="33"/>
                  </a:lnTo>
                  <a:lnTo>
                    <a:pt x="213" y="30"/>
                  </a:lnTo>
                  <a:lnTo>
                    <a:pt x="234" y="27"/>
                  </a:lnTo>
                  <a:lnTo>
                    <a:pt x="234" y="27"/>
                  </a:lnTo>
                  <a:lnTo>
                    <a:pt x="234" y="27"/>
                  </a:lnTo>
                  <a:lnTo>
                    <a:pt x="234"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5" name="Freeform 447"/>
            <p:cNvSpPr>
              <a:spLocks noChangeArrowheads="1"/>
            </p:cNvSpPr>
            <p:nvPr/>
          </p:nvSpPr>
          <p:spPr bwMode="auto">
            <a:xfrm>
              <a:off x="7050087" y="3073399"/>
              <a:ext cx="190500" cy="190500"/>
            </a:xfrm>
            <a:custGeom>
              <a:avLst/>
              <a:gdLst>
                <a:gd name="T0" fmla="*/ 263 w 531"/>
                <a:gd name="T1" fmla="*/ 0 h 529"/>
                <a:gd name="T2" fmla="*/ 186 w 531"/>
                <a:gd name="T3" fmla="*/ 12 h 529"/>
                <a:gd name="T4" fmla="*/ 117 w 531"/>
                <a:gd name="T5" fmla="*/ 45 h 529"/>
                <a:gd name="T6" fmla="*/ 77 w 531"/>
                <a:gd name="T7" fmla="*/ 78 h 529"/>
                <a:gd name="T8" fmla="*/ 33 w 531"/>
                <a:gd name="T9" fmla="*/ 138 h 529"/>
                <a:gd name="T10" fmla="*/ 5 w 531"/>
                <a:gd name="T11" fmla="*/ 210 h 529"/>
                <a:gd name="T12" fmla="*/ 0 w 531"/>
                <a:gd name="T13" fmla="*/ 264 h 529"/>
                <a:gd name="T14" fmla="*/ 0 w 531"/>
                <a:gd name="T15" fmla="*/ 264 h 529"/>
                <a:gd name="T16" fmla="*/ 5 w 531"/>
                <a:gd name="T17" fmla="*/ 318 h 529"/>
                <a:gd name="T18" fmla="*/ 33 w 531"/>
                <a:gd name="T19" fmla="*/ 390 h 529"/>
                <a:gd name="T20" fmla="*/ 77 w 531"/>
                <a:gd name="T21" fmla="*/ 453 h 529"/>
                <a:gd name="T22" fmla="*/ 117 w 531"/>
                <a:gd name="T23" fmla="*/ 483 h 529"/>
                <a:gd name="T24" fmla="*/ 186 w 531"/>
                <a:gd name="T25" fmla="*/ 516 h 529"/>
                <a:gd name="T26" fmla="*/ 266 w 531"/>
                <a:gd name="T27" fmla="*/ 528 h 529"/>
                <a:gd name="T28" fmla="*/ 266 w 531"/>
                <a:gd name="T29" fmla="*/ 528 h 529"/>
                <a:gd name="T30" fmla="*/ 320 w 531"/>
                <a:gd name="T31" fmla="*/ 522 h 529"/>
                <a:gd name="T32" fmla="*/ 392 w 531"/>
                <a:gd name="T33" fmla="*/ 498 h 529"/>
                <a:gd name="T34" fmla="*/ 452 w 531"/>
                <a:gd name="T35" fmla="*/ 450 h 529"/>
                <a:gd name="T36" fmla="*/ 485 w 531"/>
                <a:gd name="T37" fmla="*/ 411 h 529"/>
                <a:gd name="T38" fmla="*/ 518 w 531"/>
                <a:gd name="T39" fmla="*/ 342 h 529"/>
                <a:gd name="T40" fmla="*/ 530 w 531"/>
                <a:gd name="T41" fmla="*/ 264 h 529"/>
                <a:gd name="T42" fmla="*/ 530 w 531"/>
                <a:gd name="T43" fmla="*/ 264 h 529"/>
                <a:gd name="T44" fmla="*/ 530 w 531"/>
                <a:gd name="T45" fmla="*/ 264 h 529"/>
                <a:gd name="T46" fmla="*/ 530 w 531"/>
                <a:gd name="T47" fmla="*/ 264 h 529"/>
                <a:gd name="T48" fmla="*/ 518 w 531"/>
                <a:gd name="T49" fmla="*/ 186 h 529"/>
                <a:gd name="T50" fmla="*/ 485 w 531"/>
                <a:gd name="T51" fmla="*/ 117 h 529"/>
                <a:gd name="T52" fmla="*/ 452 w 531"/>
                <a:gd name="T53" fmla="*/ 78 h 529"/>
                <a:gd name="T54" fmla="*/ 392 w 531"/>
                <a:gd name="T55" fmla="*/ 30 h 529"/>
                <a:gd name="T56" fmla="*/ 317 w 531"/>
                <a:gd name="T57" fmla="*/ 6 h 529"/>
                <a:gd name="T58" fmla="*/ 263 w 531"/>
                <a:gd name="T59" fmla="*/ 0 h 529"/>
                <a:gd name="T60" fmla="*/ 266 w 531"/>
                <a:gd name="T61" fmla="*/ 87 h 529"/>
                <a:gd name="T62" fmla="*/ 284 w 531"/>
                <a:gd name="T63" fmla="*/ 87 h 529"/>
                <a:gd name="T64" fmla="*/ 365 w 531"/>
                <a:gd name="T65" fmla="*/ 117 h 529"/>
                <a:gd name="T66" fmla="*/ 413 w 531"/>
                <a:gd name="T67" fmla="*/ 165 h 529"/>
                <a:gd name="T68" fmla="*/ 443 w 531"/>
                <a:gd name="T69" fmla="*/ 246 h 529"/>
                <a:gd name="T70" fmla="*/ 443 w 531"/>
                <a:gd name="T71" fmla="*/ 264 h 529"/>
                <a:gd name="T72" fmla="*/ 455 w 531"/>
                <a:gd name="T73" fmla="*/ 264 h 529"/>
                <a:gd name="T74" fmla="*/ 455 w 531"/>
                <a:gd name="T75" fmla="*/ 264 h 529"/>
                <a:gd name="T76" fmla="*/ 443 w 531"/>
                <a:gd name="T77" fmla="*/ 282 h 529"/>
                <a:gd name="T78" fmla="*/ 413 w 531"/>
                <a:gd name="T79" fmla="*/ 363 h 529"/>
                <a:gd name="T80" fmla="*/ 365 w 531"/>
                <a:gd name="T81" fmla="*/ 411 h 529"/>
                <a:gd name="T82" fmla="*/ 284 w 531"/>
                <a:gd name="T83" fmla="*/ 441 h 529"/>
                <a:gd name="T84" fmla="*/ 266 w 531"/>
                <a:gd name="T85" fmla="*/ 441 h 529"/>
                <a:gd name="T86" fmla="*/ 230 w 531"/>
                <a:gd name="T87" fmla="*/ 438 h 529"/>
                <a:gd name="T88" fmla="*/ 140 w 531"/>
                <a:gd name="T89" fmla="*/ 390 h 529"/>
                <a:gd name="T90" fmla="*/ 102 w 531"/>
                <a:gd name="T91" fmla="*/ 333 h 529"/>
                <a:gd name="T92" fmla="*/ 87 w 531"/>
                <a:gd name="T93" fmla="*/ 264 h 529"/>
                <a:gd name="T94" fmla="*/ 56 w 531"/>
                <a:gd name="T95" fmla="*/ 264 h 529"/>
                <a:gd name="T96" fmla="*/ 56 w 531"/>
                <a:gd name="T97" fmla="*/ 264 h 529"/>
                <a:gd name="T98" fmla="*/ 87 w 531"/>
                <a:gd name="T99" fmla="*/ 264 h 529"/>
                <a:gd name="T100" fmla="*/ 87 w 531"/>
                <a:gd name="T101" fmla="*/ 264 h 529"/>
                <a:gd name="T102" fmla="*/ 89 w 531"/>
                <a:gd name="T103" fmla="*/ 246 h 529"/>
                <a:gd name="T104" fmla="*/ 117 w 531"/>
                <a:gd name="T105" fmla="*/ 165 h 529"/>
                <a:gd name="T106" fmla="*/ 164 w 531"/>
                <a:gd name="T107" fmla="*/ 117 h 529"/>
                <a:gd name="T108" fmla="*/ 245 w 531"/>
                <a:gd name="T109" fmla="*/ 87 h 529"/>
                <a:gd name="T110" fmla="*/ 266 w 531"/>
                <a:gd name="T111" fmla="*/ 8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1" h="529">
                  <a:moveTo>
                    <a:pt x="263" y="42"/>
                  </a:moveTo>
                  <a:lnTo>
                    <a:pt x="263" y="0"/>
                  </a:lnTo>
                  <a:lnTo>
                    <a:pt x="263" y="0"/>
                  </a:lnTo>
                  <a:lnTo>
                    <a:pt x="236" y="0"/>
                  </a:lnTo>
                  <a:lnTo>
                    <a:pt x="212" y="6"/>
                  </a:lnTo>
                  <a:lnTo>
                    <a:pt x="186" y="12"/>
                  </a:lnTo>
                  <a:lnTo>
                    <a:pt x="161" y="21"/>
                  </a:lnTo>
                  <a:lnTo>
                    <a:pt x="138" y="30"/>
                  </a:lnTo>
                  <a:lnTo>
                    <a:pt x="117" y="45"/>
                  </a:lnTo>
                  <a:lnTo>
                    <a:pt x="95" y="60"/>
                  </a:lnTo>
                  <a:lnTo>
                    <a:pt x="77" y="78"/>
                  </a:lnTo>
                  <a:lnTo>
                    <a:pt x="77" y="78"/>
                  </a:lnTo>
                  <a:lnTo>
                    <a:pt x="59" y="96"/>
                  </a:lnTo>
                  <a:lnTo>
                    <a:pt x="45" y="117"/>
                  </a:lnTo>
                  <a:lnTo>
                    <a:pt x="33" y="138"/>
                  </a:lnTo>
                  <a:lnTo>
                    <a:pt x="21" y="162"/>
                  </a:lnTo>
                  <a:lnTo>
                    <a:pt x="12" y="186"/>
                  </a:lnTo>
                  <a:lnTo>
                    <a:pt x="5" y="210"/>
                  </a:lnTo>
                  <a:lnTo>
                    <a:pt x="3" y="237"/>
                  </a:lnTo>
                  <a:lnTo>
                    <a:pt x="0" y="264"/>
                  </a:lnTo>
                  <a:lnTo>
                    <a:pt x="0" y="264"/>
                  </a:lnTo>
                  <a:lnTo>
                    <a:pt x="0" y="267"/>
                  </a:lnTo>
                  <a:lnTo>
                    <a:pt x="45" y="264"/>
                  </a:lnTo>
                  <a:lnTo>
                    <a:pt x="0" y="264"/>
                  </a:lnTo>
                  <a:lnTo>
                    <a:pt x="0" y="264"/>
                  </a:lnTo>
                  <a:lnTo>
                    <a:pt x="3" y="291"/>
                  </a:lnTo>
                  <a:lnTo>
                    <a:pt x="5" y="318"/>
                  </a:lnTo>
                  <a:lnTo>
                    <a:pt x="12" y="342"/>
                  </a:lnTo>
                  <a:lnTo>
                    <a:pt x="21" y="369"/>
                  </a:lnTo>
                  <a:lnTo>
                    <a:pt x="33" y="390"/>
                  </a:lnTo>
                  <a:lnTo>
                    <a:pt x="48" y="414"/>
                  </a:lnTo>
                  <a:lnTo>
                    <a:pt x="63" y="432"/>
                  </a:lnTo>
                  <a:lnTo>
                    <a:pt x="77" y="453"/>
                  </a:lnTo>
                  <a:lnTo>
                    <a:pt x="77" y="453"/>
                  </a:lnTo>
                  <a:lnTo>
                    <a:pt x="99" y="468"/>
                  </a:lnTo>
                  <a:lnTo>
                    <a:pt x="117" y="483"/>
                  </a:lnTo>
                  <a:lnTo>
                    <a:pt x="140" y="498"/>
                  </a:lnTo>
                  <a:lnTo>
                    <a:pt x="161" y="507"/>
                  </a:lnTo>
                  <a:lnTo>
                    <a:pt x="186" y="516"/>
                  </a:lnTo>
                  <a:lnTo>
                    <a:pt x="212" y="525"/>
                  </a:lnTo>
                  <a:lnTo>
                    <a:pt x="239" y="528"/>
                  </a:lnTo>
                  <a:lnTo>
                    <a:pt x="266" y="528"/>
                  </a:lnTo>
                  <a:lnTo>
                    <a:pt x="266" y="528"/>
                  </a:lnTo>
                  <a:lnTo>
                    <a:pt x="266" y="528"/>
                  </a:lnTo>
                  <a:lnTo>
                    <a:pt x="266" y="528"/>
                  </a:lnTo>
                  <a:lnTo>
                    <a:pt x="266" y="528"/>
                  </a:lnTo>
                  <a:lnTo>
                    <a:pt x="293" y="528"/>
                  </a:lnTo>
                  <a:lnTo>
                    <a:pt x="320" y="522"/>
                  </a:lnTo>
                  <a:lnTo>
                    <a:pt x="344" y="516"/>
                  </a:lnTo>
                  <a:lnTo>
                    <a:pt x="368" y="507"/>
                  </a:lnTo>
                  <a:lnTo>
                    <a:pt x="392" y="498"/>
                  </a:lnTo>
                  <a:lnTo>
                    <a:pt x="413" y="483"/>
                  </a:lnTo>
                  <a:lnTo>
                    <a:pt x="434" y="468"/>
                  </a:lnTo>
                  <a:lnTo>
                    <a:pt x="452" y="450"/>
                  </a:lnTo>
                  <a:lnTo>
                    <a:pt x="452" y="450"/>
                  </a:lnTo>
                  <a:lnTo>
                    <a:pt x="470" y="432"/>
                  </a:lnTo>
                  <a:lnTo>
                    <a:pt x="485" y="411"/>
                  </a:lnTo>
                  <a:lnTo>
                    <a:pt x="497" y="390"/>
                  </a:lnTo>
                  <a:lnTo>
                    <a:pt x="509" y="366"/>
                  </a:lnTo>
                  <a:lnTo>
                    <a:pt x="518" y="342"/>
                  </a:lnTo>
                  <a:lnTo>
                    <a:pt x="524" y="318"/>
                  </a:lnTo>
                  <a:lnTo>
                    <a:pt x="530" y="291"/>
                  </a:lnTo>
                  <a:lnTo>
                    <a:pt x="530" y="264"/>
                  </a:lnTo>
                  <a:lnTo>
                    <a:pt x="530" y="264"/>
                  </a:lnTo>
                  <a:lnTo>
                    <a:pt x="503" y="264"/>
                  </a:lnTo>
                  <a:lnTo>
                    <a:pt x="530" y="264"/>
                  </a:lnTo>
                  <a:lnTo>
                    <a:pt x="530" y="264"/>
                  </a:lnTo>
                  <a:lnTo>
                    <a:pt x="503" y="264"/>
                  </a:lnTo>
                  <a:lnTo>
                    <a:pt x="530" y="264"/>
                  </a:lnTo>
                  <a:lnTo>
                    <a:pt x="530" y="264"/>
                  </a:lnTo>
                  <a:lnTo>
                    <a:pt x="530" y="264"/>
                  </a:lnTo>
                  <a:lnTo>
                    <a:pt x="530" y="264"/>
                  </a:lnTo>
                  <a:lnTo>
                    <a:pt x="527" y="237"/>
                  </a:lnTo>
                  <a:lnTo>
                    <a:pt x="524" y="210"/>
                  </a:lnTo>
                  <a:lnTo>
                    <a:pt x="518" y="186"/>
                  </a:lnTo>
                  <a:lnTo>
                    <a:pt x="509" y="162"/>
                  </a:lnTo>
                  <a:lnTo>
                    <a:pt x="497" y="138"/>
                  </a:lnTo>
                  <a:lnTo>
                    <a:pt x="485" y="117"/>
                  </a:lnTo>
                  <a:lnTo>
                    <a:pt x="470" y="96"/>
                  </a:lnTo>
                  <a:lnTo>
                    <a:pt x="452" y="78"/>
                  </a:lnTo>
                  <a:lnTo>
                    <a:pt x="452" y="78"/>
                  </a:lnTo>
                  <a:lnTo>
                    <a:pt x="434" y="60"/>
                  </a:lnTo>
                  <a:lnTo>
                    <a:pt x="413" y="45"/>
                  </a:lnTo>
                  <a:lnTo>
                    <a:pt x="392" y="30"/>
                  </a:lnTo>
                  <a:lnTo>
                    <a:pt x="368" y="21"/>
                  </a:lnTo>
                  <a:lnTo>
                    <a:pt x="344" y="12"/>
                  </a:lnTo>
                  <a:lnTo>
                    <a:pt x="317" y="6"/>
                  </a:lnTo>
                  <a:lnTo>
                    <a:pt x="293" y="0"/>
                  </a:lnTo>
                  <a:lnTo>
                    <a:pt x="266" y="0"/>
                  </a:lnTo>
                  <a:lnTo>
                    <a:pt x="263" y="0"/>
                  </a:lnTo>
                  <a:lnTo>
                    <a:pt x="263" y="0"/>
                  </a:lnTo>
                  <a:lnTo>
                    <a:pt x="263" y="42"/>
                  </a:lnTo>
                  <a:lnTo>
                    <a:pt x="266" y="87"/>
                  </a:lnTo>
                  <a:lnTo>
                    <a:pt x="266" y="87"/>
                  </a:lnTo>
                  <a:lnTo>
                    <a:pt x="266" y="87"/>
                  </a:lnTo>
                  <a:lnTo>
                    <a:pt x="284" y="87"/>
                  </a:lnTo>
                  <a:lnTo>
                    <a:pt x="302" y="90"/>
                  </a:lnTo>
                  <a:lnTo>
                    <a:pt x="335" y="99"/>
                  </a:lnTo>
                  <a:lnTo>
                    <a:pt x="365" y="117"/>
                  </a:lnTo>
                  <a:lnTo>
                    <a:pt x="392" y="138"/>
                  </a:lnTo>
                  <a:lnTo>
                    <a:pt x="392" y="138"/>
                  </a:lnTo>
                  <a:lnTo>
                    <a:pt x="413" y="165"/>
                  </a:lnTo>
                  <a:lnTo>
                    <a:pt x="428" y="195"/>
                  </a:lnTo>
                  <a:lnTo>
                    <a:pt x="440" y="228"/>
                  </a:lnTo>
                  <a:lnTo>
                    <a:pt x="443" y="246"/>
                  </a:lnTo>
                  <a:lnTo>
                    <a:pt x="443" y="264"/>
                  </a:lnTo>
                  <a:lnTo>
                    <a:pt x="485" y="264"/>
                  </a:lnTo>
                  <a:lnTo>
                    <a:pt x="443" y="264"/>
                  </a:lnTo>
                  <a:lnTo>
                    <a:pt x="443" y="264"/>
                  </a:lnTo>
                  <a:lnTo>
                    <a:pt x="443" y="264"/>
                  </a:lnTo>
                  <a:lnTo>
                    <a:pt x="455" y="264"/>
                  </a:lnTo>
                  <a:lnTo>
                    <a:pt x="443" y="264"/>
                  </a:lnTo>
                  <a:lnTo>
                    <a:pt x="443" y="264"/>
                  </a:lnTo>
                  <a:lnTo>
                    <a:pt x="455" y="264"/>
                  </a:lnTo>
                  <a:lnTo>
                    <a:pt x="443" y="264"/>
                  </a:lnTo>
                  <a:lnTo>
                    <a:pt x="443" y="264"/>
                  </a:lnTo>
                  <a:lnTo>
                    <a:pt x="443" y="282"/>
                  </a:lnTo>
                  <a:lnTo>
                    <a:pt x="440" y="300"/>
                  </a:lnTo>
                  <a:lnTo>
                    <a:pt x="428" y="333"/>
                  </a:lnTo>
                  <a:lnTo>
                    <a:pt x="413" y="363"/>
                  </a:lnTo>
                  <a:lnTo>
                    <a:pt x="392" y="390"/>
                  </a:lnTo>
                  <a:lnTo>
                    <a:pt x="392" y="390"/>
                  </a:lnTo>
                  <a:lnTo>
                    <a:pt x="365" y="411"/>
                  </a:lnTo>
                  <a:lnTo>
                    <a:pt x="335" y="429"/>
                  </a:lnTo>
                  <a:lnTo>
                    <a:pt x="302" y="438"/>
                  </a:lnTo>
                  <a:lnTo>
                    <a:pt x="284" y="441"/>
                  </a:lnTo>
                  <a:lnTo>
                    <a:pt x="266" y="441"/>
                  </a:lnTo>
                  <a:lnTo>
                    <a:pt x="266" y="441"/>
                  </a:lnTo>
                  <a:lnTo>
                    <a:pt x="266" y="441"/>
                  </a:lnTo>
                  <a:lnTo>
                    <a:pt x="266" y="441"/>
                  </a:lnTo>
                  <a:lnTo>
                    <a:pt x="248" y="441"/>
                  </a:lnTo>
                  <a:lnTo>
                    <a:pt x="230" y="438"/>
                  </a:lnTo>
                  <a:lnTo>
                    <a:pt x="197" y="429"/>
                  </a:lnTo>
                  <a:lnTo>
                    <a:pt x="168" y="411"/>
                  </a:lnTo>
                  <a:lnTo>
                    <a:pt x="140" y="390"/>
                  </a:lnTo>
                  <a:lnTo>
                    <a:pt x="140" y="390"/>
                  </a:lnTo>
                  <a:lnTo>
                    <a:pt x="120" y="363"/>
                  </a:lnTo>
                  <a:lnTo>
                    <a:pt x="102" y="333"/>
                  </a:lnTo>
                  <a:lnTo>
                    <a:pt x="92" y="300"/>
                  </a:lnTo>
                  <a:lnTo>
                    <a:pt x="89" y="282"/>
                  </a:lnTo>
                  <a:lnTo>
                    <a:pt x="87" y="264"/>
                  </a:lnTo>
                  <a:lnTo>
                    <a:pt x="87" y="264"/>
                  </a:lnTo>
                  <a:lnTo>
                    <a:pt x="87" y="264"/>
                  </a:lnTo>
                  <a:lnTo>
                    <a:pt x="56" y="264"/>
                  </a:lnTo>
                  <a:lnTo>
                    <a:pt x="87" y="264"/>
                  </a:lnTo>
                  <a:lnTo>
                    <a:pt x="87" y="264"/>
                  </a:lnTo>
                  <a:lnTo>
                    <a:pt x="56" y="264"/>
                  </a:lnTo>
                  <a:lnTo>
                    <a:pt x="87" y="264"/>
                  </a:lnTo>
                  <a:lnTo>
                    <a:pt x="74" y="264"/>
                  </a:lnTo>
                  <a:lnTo>
                    <a:pt x="87" y="264"/>
                  </a:lnTo>
                  <a:lnTo>
                    <a:pt x="87" y="264"/>
                  </a:lnTo>
                  <a:lnTo>
                    <a:pt x="74" y="264"/>
                  </a:lnTo>
                  <a:lnTo>
                    <a:pt x="87" y="264"/>
                  </a:lnTo>
                  <a:lnTo>
                    <a:pt x="87" y="264"/>
                  </a:lnTo>
                  <a:lnTo>
                    <a:pt x="87" y="264"/>
                  </a:lnTo>
                  <a:lnTo>
                    <a:pt x="89" y="246"/>
                  </a:lnTo>
                  <a:lnTo>
                    <a:pt x="92" y="228"/>
                  </a:lnTo>
                  <a:lnTo>
                    <a:pt x="102" y="195"/>
                  </a:lnTo>
                  <a:lnTo>
                    <a:pt x="117" y="165"/>
                  </a:lnTo>
                  <a:lnTo>
                    <a:pt x="140" y="138"/>
                  </a:lnTo>
                  <a:lnTo>
                    <a:pt x="140" y="138"/>
                  </a:lnTo>
                  <a:lnTo>
                    <a:pt x="164" y="117"/>
                  </a:lnTo>
                  <a:lnTo>
                    <a:pt x="194" y="99"/>
                  </a:lnTo>
                  <a:lnTo>
                    <a:pt x="230" y="90"/>
                  </a:lnTo>
                  <a:lnTo>
                    <a:pt x="245" y="87"/>
                  </a:lnTo>
                  <a:lnTo>
                    <a:pt x="266" y="87"/>
                  </a:lnTo>
                  <a:lnTo>
                    <a:pt x="266" y="87"/>
                  </a:lnTo>
                  <a:lnTo>
                    <a:pt x="266" y="87"/>
                  </a:lnTo>
                  <a:lnTo>
                    <a:pt x="263" y="4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6" name="Freeform 448"/>
            <p:cNvSpPr>
              <a:spLocks noChangeArrowheads="1"/>
            </p:cNvSpPr>
            <p:nvPr/>
          </p:nvSpPr>
          <p:spPr bwMode="auto">
            <a:xfrm>
              <a:off x="6392863" y="3484563"/>
              <a:ext cx="168275" cy="169862"/>
            </a:xfrm>
            <a:custGeom>
              <a:avLst/>
              <a:gdLst>
                <a:gd name="T0" fmla="*/ 233 w 468"/>
                <a:gd name="T1" fmla="*/ 0 h 471"/>
                <a:gd name="T2" fmla="*/ 164 w 468"/>
                <a:gd name="T3" fmla="*/ 12 h 471"/>
                <a:gd name="T4" fmla="*/ 102 w 468"/>
                <a:gd name="T5" fmla="*/ 42 h 471"/>
                <a:gd name="T6" fmla="*/ 54 w 468"/>
                <a:gd name="T7" fmla="*/ 87 h 471"/>
                <a:gd name="T8" fmla="*/ 18 w 468"/>
                <a:gd name="T9" fmla="*/ 144 h 471"/>
                <a:gd name="T10" fmla="*/ 0 w 468"/>
                <a:gd name="T11" fmla="*/ 213 h 471"/>
                <a:gd name="T12" fmla="*/ 12 w 468"/>
                <a:gd name="T13" fmla="*/ 237 h 471"/>
                <a:gd name="T14" fmla="*/ 0 w 468"/>
                <a:gd name="T15" fmla="*/ 261 h 471"/>
                <a:gd name="T16" fmla="*/ 18 w 468"/>
                <a:gd name="T17" fmla="*/ 327 h 471"/>
                <a:gd name="T18" fmla="*/ 54 w 468"/>
                <a:gd name="T19" fmla="*/ 383 h 471"/>
                <a:gd name="T20" fmla="*/ 105 w 468"/>
                <a:gd name="T21" fmla="*/ 431 h 471"/>
                <a:gd name="T22" fmla="*/ 164 w 468"/>
                <a:gd name="T23" fmla="*/ 458 h 471"/>
                <a:gd name="T24" fmla="*/ 233 w 468"/>
                <a:gd name="T25" fmla="*/ 470 h 471"/>
                <a:gd name="T26" fmla="*/ 233 w 468"/>
                <a:gd name="T27" fmla="*/ 470 h 471"/>
                <a:gd name="T28" fmla="*/ 305 w 468"/>
                <a:gd name="T29" fmla="*/ 458 h 471"/>
                <a:gd name="T30" fmla="*/ 365 w 468"/>
                <a:gd name="T31" fmla="*/ 428 h 471"/>
                <a:gd name="T32" fmla="*/ 416 w 468"/>
                <a:gd name="T33" fmla="*/ 383 h 471"/>
                <a:gd name="T34" fmla="*/ 449 w 468"/>
                <a:gd name="T35" fmla="*/ 327 h 471"/>
                <a:gd name="T36" fmla="*/ 467 w 468"/>
                <a:gd name="T37" fmla="*/ 261 h 471"/>
                <a:gd name="T38" fmla="*/ 467 w 468"/>
                <a:gd name="T39" fmla="*/ 234 h 471"/>
                <a:gd name="T40" fmla="*/ 464 w 468"/>
                <a:gd name="T41" fmla="*/ 189 h 471"/>
                <a:gd name="T42" fmla="*/ 440 w 468"/>
                <a:gd name="T43" fmla="*/ 123 h 471"/>
                <a:gd name="T44" fmla="*/ 398 w 468"/>
                <a:gd name="T45" fmla="*/ 69 h 471"/>
                <a:gd name="T46" fmla="*/ 344 w 468"/>
                <a:gd name="T47" fmla="*/ 30 h 471"/>
                <a:gd name="T48" fmla="*/ 281 w 468"/>
                <a:gd name="T49" fmla="*/ 6 h 471"/>
                <a:gd name="T50" fmla="*/ 233 w 468"/>
                <a:gd name="T51" fmla="*/ 0 h 471"/>
                <a:gd name="T52" fmla="*/ 233 w 468"/>
                <a:gd name="T53" fmla="*/ 27 h 471"/>
                <a:gd name="T54" fmla="*/ 254 w 468"/>
                <a:gd name="T55" fmla="*/ 30 h 471"/>
                <a:gd name="T56" fmla="*/ 314 w 468"/>
                <a:gd name="T57" fmla="*/ 45 h 471"/>
                <a:gd name="T58" fmla="*/ 365 w 468"/>
                <a:gd name="T59" fmla="*/ 75 h 471"/>
                <a:gd name="T60" fmla="*/ 407 w 468"/>
                <a:gd name="T61" fmla="*/ 120 h 471"/>
                <a:gd name="T62" fmla="*/ 431 w 468"/>
                <a:gd name="T63" fmla="*/ 174 h 471"/>
                <a:gd name="T64" fmla="*/ 440 w 468"/>
                <a:gd name="T65" fmla="*/ 234 h 471"/>
                <a:gd name="T66" fmla="*/ 440 w 468"/>
                <a:gd name="T67" fmla="*/ 237 h 471"/>
                <a:gd name="T68" fmla="*/ 431 w 468"/>
                <a:gd name="T69" fmla="*/ 296 h 471"/>
                <a:gd name="T70" fmla="*/ 407 w 468"/>
                <a:gd name="T71" fmla="*/ 350 h 471"/>
                <a:gd name="T72" fmla="*/ 365 w 468"/>
                <a:gd name="T73" fmla="*/ 395 h 471"/>
                <a:gd name="T74" fmla="*/ 314 w 468"/>
                <a:gd name="T75" fmla="*/ 426 h 471"/>
                <a:gd name="T76" fmla="*/ 254 w 468"/>
                <a:gd name="T77" fmla="*/ 440 h 471"/>
                <a:gd name="T78" fmla="*/ 233 w 468"/>
                <a:gd name="T79" fmla="*/ 444 h 471"/>
                <a:gd name="T80" fmla="*/ 192 w 468"/>
                <a:gd name="T81" fmla="*/ 437 h 471"/>
                <a:gd name="T82" fmla="*/ 135 w 468"/>
                <a:gd name="T83" fmla="*/ 416 h 471"/>
                <a:gd name="T84" fmla="*/ 87 w 468"/>
                <a:gd name="T85" fmla="*/ 383 h 471"/>
                <a:gd name="T86" fmla="*/ 51 w 468"/>
                <a:gd name="T87" fmla="*/ 335 h 471"/>
                <a:gd name="T88" fmla="*/ 30 w 468"/>
                <a:gd name="T89" fmla="*/ 278 h 471"/>
                <a:gd name="T90" fmla="*/ 27 w 468"/>
                <a:gd name="T91" fmla="*/ 237 h 471"/>
                <a:gd name="T92" fmla="*/ 27 w 468"/>
                <a:gd name="T93" fmla="*/ 237 h 471"/>
                <a:gd name="T94" fmla="*/ 36 w 468"/>
                <a:gd name="T95" fmla="*/ 174 h 471"/>
                <a:gd name="T96" fmla="*/ 63 w 468"/>
                <a:gd name="T97" fmla="*/ 120 h 471"/>
                <a:gd name="T98" fmla="*/ 102 w 468"/>
                <a:gd name="T99" fmla="*/ 75 h 471"/>
                <a:gd name="T100" fmla="*/ 153 w 468"/>
                <a:gd name="T101" fmla="*/ 45 h 471"/>
                <a:gd name="T102" fmla="*/ 212 w 468"/>
                <a:gd name="T103" fmla="*/ 30 h 471"/>
                <a:gd name="T104" fmla="*/ 233 w 468"/>
                <a:gd name="T105" fmla="*/ 2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471">
                  <a:moveTo>
                    <a:pt x="233" y="15"/>
                  </a:moveTo>
                  <a:lnTo>
                    <a:pt x="233" y="0"/>
                  </a:lnTo>
                  <a:lnTo>
                    <a:pt x="233" y="0"/>
                  </a:lnTo>
                  <a:lnTo>
                    <a:pt x="210" y="3"/>
                  </a:lnTo>
                  <a:lnTo>
                    <a:pt x="185" y="6"/>
                  </a:lnTo>
                  <a:lnTo>
                    <a:pt x="164" y="12"/>
                  </a:lnTo>
                  <a:lnTo>
                    <a:pt x="144" y="18"/>
                  </a:lnTo>
                  <a:lnTo>
                    <a:pt x="123" y="30"/>
                  </a:lnTo>
                  <a:lnTo>
                    <a:pt x="102" y="42"/>
                  </a:lnTo>
                  <a:lnTo>
                    <a:pt x="84" y="54"/>
                  </a:lnTo>
                  <a:lnTo>
                    <a:pt x="69" y="69"/>
                  </a:lnTo>
                  <a:lnTo>
                    <a:pt x="54" y="87"/>
                  </a:lnTo>
                  <a:lnTo>
                    <a:pt x="39" y="105"/>
                  </a:lnTo>
                  <a:lnTo>
                    <a:pt x="27" y="123"/>
                  </a:lnTo>
                  <a:lnTo>
                    <a:pt x="18" y="144"/>
                  </a:lnTo>
                  <a:lnTo>
                    <a:pt x="9" y="165"/>
                  </a:lnTo>
                  <a:lnTo>
                    <a:pt x="6" y="189"/>
                  </a:lnTo>
                  <a:lnTo>
                    <a:pt x="0" y="213"/>
                  </a:lnTo>
                  <a:lnTo>
                    <a:pt x="0" y="237"/>
                  </a:lnTo>
                  <a:lnTo>
                    <a:pt x="0" y="237"/>
                  </a:lnTo>
                  <a:lnTo>
                    <a:pt x="12" y="237"/>
                  </a:lnTo>
                  <a:lnTo>
                    <a:pt x="0" y="237"/>
                  </a:lnTo>
                  <a:lnTo>
                    <a:pt x="0" y="237"/>
                  </a:lnTo>
                  <a:lnTo>
                    <a:pt x="0" y="261"/>
                  </a:lnTo>
                  <a:lnTo>
                    <a:pt x="6" y="285"/>
                  </a:lnTo>
                  <a:lnTo>
                    <a:pt x="9" y="306"/>
                  </a:lnTo>
                  <a:lnTo>
                    <a:pt x="18" y="327"/>
                  </a:lnTo>
                  <a:lnTo>
                    <a:pt x="27" y="347"/>
                  </a:lnTo>
                  <a:lnTo>
                    <a:pt x="39" y="365"/>
                  </a:lnTo>
                  <a:lnTo>
                    <a:pt x="54" y="383"/>
                  </a:lnTo>
                  <a:lnTo>
                    <a:pt x="69" y="401"/>
                  </a:lnTo>
                  <a:lnTo>
                    <a:pt x="84" y="416"/>
                  </a:lnTo>
                  <a:lnTo>
                    <a:pt x="105" y="431"/>
                  </a:lnTo>
                  <a:lnTo>
                    <a:pt x="123" y="440"/>
                  </a:lnTo>
                  <a:lnTo>
                    <a:pt x="144" y="452"/>
                  </a:lnTo>
                  <a:lnTo>
                    <a:pt x="164" y="458"/>
                  </a:lnTo>
                  <a:lnTo>
                    <a:pt x="185" y="464"/>
                  </a:lnTo>
                  <a:lnTo>
                    <a:pt x="210" y="467"/>
                  </a:lnTo>
                  <a:lnTo>
                    <a:pt x="233" y="470"/>
                  </a:lnTo>
                  <a:lnTo>
                    <a:pt x="233" y="470"/>
                  </a:lnTo>
                  <a:lnTo>
                    <a:pt x="233" y="470"/>
                  </a:lnTo>
                  <a:lnTo>
                    <a:pt x="233" y="470"/>
                  </a:lnTo>
                  <a:lnTo>
                    <a:pt x="258" y="467"/>
                  </a:lnTo>
                  <a:lnTo>
                    <a:pt x="281" y="464"/>
                  </a:lnTo>
                  <a:lnTo>
                    <a:pt x="305" y="458"/>
                  </a:lnTo>
                  <a:lnTo>
                    <a:pt x="326" y="452"/>
                  </a:lnTo>
                  <a:lnTo>
                    <a:pt x="347" y="440"/>
                  </a:lnTo>
                  <a:lnTo>
                    <a:pt x="365" y="428"/>
                  </a:lnTo>
                  <a:lnTo>
                    <a:pt x="383" y="416"/>
                  </a:lnTo>
                  <a:lnTo>
                    <a:pt x="401" y="401"/>
                  </a:lnTo>
                  <a:lnTo>
                    <a:pt x="416" y="383"/>
                  </a:lnTo>
                  <a:lnTo>
                    <a:pt x="428" y="365"/>
                  </a:lnTo>
                  <a:lnTo>
                    <a:pt x="440" y="347"/>
                  </a:lnTo>
                  <a:lnTo>
                    <a:pt x="449" y="327"/>
                  </a:lnTo>
                  <a:lnTo>
                    <a:pt x="458" y="306"/>
                  </a:lnTo>
                  <a:lnTo>
                    <a:pt x="464" y="281"/>
                  </a:lnTo>
                  <a:lnTo>
                    <a:pt x="467" y="261"/>
                  </a:lnTo>
                  <a:lnTo>
                    <a:pt x="467" y="237"/>
                  </a:lnTo>
                  <a:lnTo>
                    <a:pt x="467" y="234"/>
                  </a:lnTo>
                  <a:lnTo>
                    <a:pt x="467" y="234"/>
                  </a:lnTo>
                  <a:lnTo>
                    <a:pt x="467" y="234"/>
                  </a:lnTo>
                  <a:lnTo>
                    <a:pt x="467" y="210"/>
                  </a:lnTo>
                  <a:lnTo>
                    <a:pt x="464" y="189"/>
                  </a:lnTo>
                  <a:lnTo>
                    <a:pt x="458" y="165"/>
                  </a:lnTo>
                  <a:lnTo>
                    <a:pt x="449" y="144"/>
                  </a:lnTo>
                  <a:lnTo>
                    <a:pt x="440" y="123"/>
                  </a:lnTo>
                  <a:lnTo>
                    <a:pt x="428" y="105"/>
                  </a:lnTo>
                  <a:lnTo>
                    <a:pt x="416" y="87"/>
                  </a:lnTo>
                  <a:lnTo>
                    <a:pt x="398" y="69"/>
                  </a:lnTo>
                  <a:lnTo>
                    <a:pt x="383" y="54"/>
                  </a:lnTo>
                  <a:lnTo>
                    <a:pt x="365" y="42"/>
                  </a:lnTo>
                  <a:lnTo>
                    <a:pt x="344" y="30"/>
                  </a:lnTo>
                  <a:lnTo>
                    <a:pt x="326" y="18"/>
                  </a:lnTo>
                  <a:lnTo>
                    <a:pt x="302" y="12"/>
                  </a:lnTo>
                  <a:lnTo>
                    <a:pt x="281" y="6"/>
                  </a:lnTo>
                  <a:lnTo>
                    <a:pt x="258" y="3"/>
                  </a:lnTo>
                  <a:lnTo>
                    <a:pt x="233" y="0"/>
                  </a:lnTo>
                  <a:lnTo>
                    <a:pt x="233" y="0"/>
                  </a:lnTo>
                  <a:lnTo>
                    <a:pt x="233" y="0"/>
                  </a:lnTo>
                  <a:lnTo>
                    <a:pt x="233" y="15"/>
                  </a:lnTo>
                  <a:lnTo>
                    <a:pt x="233" y="27"/>
                  </a:lnTo>
                  <a:lnTo>
                    <a:pt x="233" y="27"/>
                  </a:lnTo>
                  <a:lnTo>
                    <a:pt x="233" y="27"/>
                  </a:lnTo>
                  <a:lnTo>
                    <a:pt x="254" y="30"/>
                  </a:lnTo>
                  <a:lnTo>
                    <a:pt x="276" y="33"/>
                  </a:lnTo>
                  <a:lnTo>
                    <a:pt x="296" y="36"/>
                  </a:lnTo>
                  <a:lnTo>
                    <a:pt x="314" y="45"/>
                  </a:lnTo>
                  <a:lnTo>
                    <a:pt x="332" y="54"/>
                  </a:lnTo>
                  <a:lnTo>
                    <a:pt x="350" y="63"/>
                  </a:lnTo>
                  <a:lnTo>
                    <a:pt x="365" y="75"/>
                  </a:lnTo>
                  <a:lnTo>
                    <a:pt x="380" y="90"/>
                  </a:lnTo>
                  <a:lnTo>
                    <a:pt x="395" y="102"/>
                  </a:lnTo>
                  <a:lnTo>
                    <a:pt x="407" y="120"/>
                  </a:lnTo>
                  <a:lnTo>
                    <a:pt x="416" y="135"/>
                  </a:lnTo>
                  <a:lnTo>
                    <a:pt x="425" y="153"/>
                  </a:lnTo>
                  <a:lnTo>
                    <a:pt x="431" y="174"/>
                  </a:lnTo>
                  <a:lnTo>
                    <a:pt x="437" y="192"/>
                  </a:lnTo>
                  <a:lnTo>
                    <a:pt x="440" y="213"/>
                  </a:lnTo>
                  <a:lnTo>
                    <a:pt x="440" y="234"/>
                  </a:lnTo>
                  <a:lnTo>
                    <a:pt x="440" y="234"/>
                  </a:lnTo>
                  <a:lnTo>
                    <a:pt x="440" y="237"/>
                  </a:lnTo>
                  <a:lnTo>
                    <a:pt x="440" y="237"/>
                  </a:lnTo>
                  <a:lnTo>
                    <a:pt x="440" y="258"/>
                  </a:lnTo>
                  <a:lnTo>
                    <a:pt x="437" y="276"/>
                  </a:lnTo>
                  <a:lnTo>
                    <a:pt x="431" y="296"/>
                  </a:lnTo>
                  <a:lnTo>
                    <a:pt x="425" y="314"/>
                  </a:lnTo>
                  <a:lnTo>
                    <a:pt x="416" y="335"/>
                  </a:lnTo>
                  <a:lnTo>
                    <a:pt x="407" y="350"/>
                  </a:lnTo>
                  <a:lnTo>
                    <a:pt x="395" y="368"/>
                  </a:lnTo>
                  <a:lnTo>
                    <a:pt x="380" y="380"/>
                  </a:lnTo>
                  <a:lnTo>
                    <a:pt x="365" y="395"/>
                  </a:lnTo>
                  <a:lnTo>
                    <a:pt x="350" y="408"/>
                  </a:lnTo>
                  <a:lnTo>
                    <a:pt x="332" y="416"/>
                  </a:lnTo>
                  <a:lnTo>
                    <a:pt x="314" y="426"/>
                  </a:lnTo>
                  <a:lnTo>
                    <a:pt x="296" y="434"/>
                  </a:lnTo>
                  <a:lnTo>
                    <a:pt x="276" y="437"/>
                  </a:lnTo>
                  <a:lnTo>
                    <a:pt x="254" y="440"/>
                  </a:lnTo>
                  <a:lnTo>
                    <a:pt x="233" y="444"/>
                  </a:lnTo>
                  <a:lnTo>
                    <a:pt x="233" y="444"/>
                  </a:lnTo>
                  <a:lnTo>
                    <a:pt x="233" y="444"/>
                  </a:lnTo>
                  <a:lnTo>
                    <a:pt x="233" y="444"/>
                  </a:lnTo>
                  <a:lnTo>
                    <a:pt x="212" y="440"/>
                  </a:lnTo>
                  <a:lnTo>
                    <a:pt x="192" y="437"/>
                  </a:lnTo>
                  <a:lnTo>
                    <a:pt x="174" y="434"/>
                  </a:lnTo>
                  <a:lnTo>
                    <a:pt x="153" y="426"/>
                  </a:lnTo>
                  <a:lnTo>
                    <a:pt x="135" y="416"/>
                  </a:lnTo>
                  <a:lnTo>
                    <a:pt x="120" y="408"/>
                  </a:lnTo>
                  <a:lnTo>
                    <a:pt x="102" y="395"/>
                  </a:lnTo>
                  <a:lnTo>
                    <a:pt x="87" y="383"/>
                  </a:lnTo>
                  <a:lnTo>
                    <a:pt x="75" y="368"/>
                  </a:lnTo>
                  <a:lnTo>
                    <a:pt x="63" y="350"/>
                  </a:lnTo>
                  <a:lnTo>
                    <a:pt x="51" y="335"/>
                  </a:lnTo>
                  <a:lnTo>
                    <a:pt x="42" y="317"/>
                  </a:lnTo>
                  <a:lnTo>
                    <a:pt x="36" y="296"/>
                  </a:lnTo>
                  <a:lnTo>
                    <a:pt x="30" y="278"/>
                  </a:lnTo>
                  <a:lnTo>
                    <a:pt x="27" y="258"/>
                  </a:lnTo>
                  <a:lnTo>
                    <a:pt x="27" y="237"/>
                  </a:lnTo>
                  <a:lnTo>
                    <a:pt x="27" y="237"/>
                  </a:lnTo>
                  <a:lnTo>
                    <a:pt x="27" y="237"/>
                  </a:lnTo>
                  <a:lnTo>
                    <a:pt x="27" y="237"/>
                  </a:lnTo>
                  <a:lnTo>
                    <a:pt x="27" y="237"/>
                  </a:lnTo>
                  <a:lnTo>
                    <a:pt x="27" y="213"/>
                  </a:lnTo>
                  <a:lnTo>
                    <a:pt x="30" y="195"/>
                  </a:lnTo>
                  <a:lnTo>
                    <a:pt x="36" y="174"/>
                  </a:lnTo>
                  <a:lnTo>
                    <a:pt x="42" y="156"/>
                  </a:lnTo>
                  <a:lnTo>
                    <a:pt x="51" y="138"/>
                  </a:lnTo>
                  <a:lnTo>
                    <a:pt x="63" y="120"/>
                  </a:lnTo>
                  <a:lnTo>
                    <a:pt x="75" y="105"/>
                  </a:lnTo>
                  <a:lnTo>
                    <a:pt x="87" y="90"/>
                  </a:lnTo>
                  <a:lnTo>
                    <a:pt x="102" y="75"/>
                  </a:lnTo>
                  <a:lnTo>
                    <a:pt x="117" y="63"/>
                  </a:lnTo>
                  <a:lnTo>
                    <a:pt x="135" y="54"/>
                  </a:lnTo>
                  <a:lnTo>
                    <a:pt x="153" y="45"/>
                  </a:lnTo>
                  <a:lnTo>
                    <a:pt x="171" y="36"/>
                  </a:lnTo>
                  <a:lnTo>
                    <a:pt x="192" y="33"/>
                  </a:lnTo>
                  <a:lnTo>
                    <a:pt x="212" y="30"/>
                  </a:lnTo>
                  <a:lnTo>
                    <a:pt x="233" y="27"/>
                  </a:lnTo>
                  <a:lnTo>
                    <a:pt x="233" y="27"/>
                  </a:lnTo>
                  <a:lnTo>
                    <a:pt x="233" y="27"/>
                  </a:lnTo>
                  <a:lnTo>
                    <a:pt x="233" y="1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7" name="Freeform 449"/>
            <p:cNvSpPr>
              <a:spLocks noChangeArrowheads="1"/>
            </p:cNvSpPr>
            <p:nvPr/>
          </p:nvSpPr>
          <p:spPr bwMode="auto">
            <a:xfrm>
              <a:off x="3174" y="3017838"/>
              <a:ext cx="7051676" cy="188912"/>
            </a:xfrm>
            <a:custGeom>
              <a:avLst/>
              <a:gdLst>
                <a:gd name="T0" fmla="*/ 3 w 19589"/>
                <a:gd name="T1" fmla="*/ 363 h 526"/>
                <a:gd name="T2" fmla="*/ 15470 w 19589"/>
                <a:gd name="T3" fmla="*/ 153 h 526"/>
                <a:gd name="T4" fmla="*/ 17736 w 19589"/>
                <a:gd name="T5" fmla="*/ 87 h 526"/>
                <a:gd name="T6" fmla="*/ 18713 w 19589"/>
                <a:gd name="T7" fmla="*/ 525 h 526"/>
                <a:gd name="T8" fmla="*/ 19588 w 19589"/>
                <a:gd name="T9" fmla="*/ 501 h 526"/>
                <a:gd name="T10" fmla="*/ 19585 w 19589"/>
                <a:gd name="T11" fmla="*/ 414 h 526"/>
                <a:gd name="T12" fmla="*/ 18730 w 19589"/>
                <a:gd name="T13" fmla="*/ 438 h 526"/>
                <a:gd name="T14" fmla="*/ 17754 w 19589"/>
                <a:gd name="T15" fmla="*/ 0 h 526"/>
                <a:gd name="T16" fmla="*/ 15470 w 19589"/>
                <a:gd name="T17" fmla="*/ 66 h 526"/>
                <a:gd name="T18" fmla="*/ 0 w 19589"/>
                <a:gd name="T19" fmla="*/ 276 h 526"/>
                <a:gd name="T20" fmla="*/ 3 w 19589"/>
                <a:gd name="T21" fmla="*/ 363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89" h="526">
                  <a:moveTo>
                    <a:pt x="3" y="363"/>
                  </a:moveTo>
                  <a:lnTo>
                    <a:pt x="15470" y="153"/>
                  </a:lnTo>
                  <a:lnTo>
                    <a:pt x="17736" y="87"/>
                  </a:lnTo>
                  <a:lnTo>
                    <a:pt x="18713" y="525"/>
                  </a:lnTo>
                  <a:lnTo>
                    <a:pt x="19588" y="501"/>
                  </a:lnTo>
                  <a:lnTo>
                    <a:pt x="19585" y="414"/>
                  </a:lnTo>
                  <a:lnTo>
                    <a:pt x="18730" y="438"/>
                  </a:lnTo>
                  <a:lnTo>
                    <a:pt x="17754" y="0"/>
                  </a:lnTo>
                  <a:lnTo>
                    <a:pt x="15470" y="66"/>
                  </a:lnTo>
                  <a:lnTo>
                    <a:pt x="0" y="276"/>
                  </a:lnTo>
                  <a:lnTo>
                    <a:pt x="3" y="36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8" name="Freeform 450"/>
            <p:cNvSpPr>
              <a:spLocks noChangeArrowheads="1"/>
            </p:cNvSpPr>
            <p:nvPr/>
          </p:nvSpPr>
          <p:spPr bwMode="auto">
            <a:xfrm>
              <a:off x="1879600" y="1527174"/>
              <a:ext cx="6289675" cy="852488"/>
            </a:xfrm>
            <a:custGeom>
              <a:avLst/>
              <a:gdLst>
                <a:gd name="T0" fmla="*/ 0 w 17473"/>
                <a:gd name="T1" fmla="*/ 2367 h 2368"/>
                <a:gd name="T2" fmla="*/ 15111 w 17473"/>
                <a:gd name="T3" fmla="*/ 2269 h 2368"/>
                <a:gd name="T4" fmla="*/ 17472 w 17473"/>
                <a:gd name="T5" fmla="*/ 18 h 2368"/>
                <a:gd name="T6" fmla="*/ 17451 w 17473"/>
                <a:gd name="T7" fmla="*/ 0 h 2368"/>
                <a:gd name="T8" fmla="*/ 15099 w 17473"/>
                <a:gd name="T9" fmla="*/ 2241 h 2368"/>
                <a:gd name="T10" fmla="*/ 0 w 17473"/>
                <a:gd name="T11" fmla="*/ 2340 h 2368"/>
                <a:gd name="T12" fmla="*/ 0 w 17473"/>
                <a:gd name="T13" fmla="*/ 2367 h 2368"/>
              </a:gdLst>
              <a:ahLst/>
              <a:cxnLst>
                <a:cxn ang="0">
                  <a:pos x="T0" y="T1"/>
                </a:cxn>
                <a:cxn ang="0">
                  <a:pos x="T2" y="T3"/>
                </a:cxn>
                <a:cxn ang="0">
                  <a:pos x="T4" y="T5"/>
                </a:cxn>
                <a:cxn ang="0">
                  <a:pos x="T6" y="T7"/>
                </a:cxn>
                <a:cxn ang="0">
                  <a:pos x="T8" y="T9"/>
                </a:cxn>
                <a:cxn ang="0">
                  <a:pos x="T10" y="T11"/>
                </a:cxn>
                <a:cxn ang="0">
                  <a:pos x="T12" y="T13"/>
                </a:cxn>
              </a:cxnLst>
              <a:rect l="0" t="0" r="r" b="b"/>
              <a:pathLst>
                <a:path w="17473" h="2368">
                  <a:moveTo>
                    <a:pt x="0" y="2367"/>
                  </a:moveTo>
                  <a:lnTo>
                    <a:pt x="15111" y="2269"/>
                  </a:lnTo>
                  <a:lnTo>
                    <a:pt x="17472" y="18"/>
                  </a:lnTo>
                  <a:lnTo>
                    <a:pt x="17451" y="0"/>
                  </a:lnTo>
                  <a:lnTo>
                    <a:pt x="15099" y="2241"/>
                  </a:lnTo>
                  <a:lnTo>
                    <a:pt x="0" y="2340"/>
                  </a:lnTo>
                  <a:lnTo>
                    <a:pt x="0" y="23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9" name="Freeform 451"/>
            <p:cNvSpPr>
              <a:spLocks noChangeArrowheads="1"/>
            </p:cNvSpPr>
            <p:nvPr/>
          </p:nvSpPr>
          <p:spPr bwMode="auto">
            <a:xfrm>
              <a:off x="1879600" y="1385888"/>
              <a:ext cx="5972175" cy="850900"/>
            </a:xfrm>
            <a:custGeom>
              <a:avLst/>
              <a:gdLst>
                <a:gd name="T0" fmla="*/ 0 w 16589"/>
                <a:gd name="T1" fmla="*/ 2362 h 2363"/>
                <a:gd name="T2" fmla="*/ 12363 w 16589"/>
                <a:gd name="T3" fmla="*/ 2263 h 2363"/>
                <a:gd name="T4" fmla="*/ 13205 w 16589"/>
                <a:gd name="T5" fmla="*/ 1538 h 2363"/>
                <a:gd name="T6" fmla="*/ 15192 w 16589"/>
                <a:gd name="T7" fmla="*/ 1532 h 2363"/>
                <a:gd name="T8" fmla="*/ 16588 w 16589"/>
                <a:gd name="T9" fmla="*/ 18 h 2363"/>
                <a:gd name="T10" fmla="*/ 16567 w 16589"/>
                <a:gd name="T11" fmla="*/ 0 h 2363"/>
                <a:gd name="T12" fmla="*/ 15180 w 16589"/>
                <a:gd name="T13" fmla="*/ 1505 h 2363"/>
                <a:gd name="T14" fmla="*/ 13196 w 16589"/>
                <a:gd name="T15" fmla="*/ 1511 h 2363"/>
                <a:gd name="T16" fmla="*/ 12354 w 16589"/>
                <a:gd name="T17" fmla="*/ 2236 h 2363"/>
                <a:gd name="T18" fmla="*/ 0 w 16589"/>
                <a:gd name="T19" fmla="*/ 2335 h 2363"/>
                <a:gd name="T20" fmla="*/ 0 w 16589"/>
                <a:gd name="T21" fmla="*/ 2362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89" h="2363">
                  <a:moveTo>
                    <a:pt x="0" y="2362"/>
                  </a:moveTo>
                  <a:lnTo>
                    <a:pt x="12363" y="2263"/>
                  </a:lnTo>
                  <a:lnTo>
                    <a:pt x="13205" y="1538"/>
                  </a:lnTo>
                  <a:lnTo>
                    <a:pt x="15192" y="1532"/>
                  </a:lnTo>
                  <a:lnTo>
                    <a:pt x="16588" y="18"/>
                  </a:lnTo>
                  <a:lnTo>
                    <a:pt x="16567" y="0"/>
                  </a:lnTo>
                  <a:lnTo>
                    <a:pt x="15180" y="1505"/>
                  </a:lnTo>
                  <a:lnTo>
                    <a:pt x="13196" y="1511"/>
                  </a:lnTo>
                  <a:lnTo>
                    <a:pt x="12354" y="2236"/>
                  </a:lnTo>
                  <a:lnTo>
                    <a:pt x="0" y="2335"/>
                  </a:lnTo>
                  <a:lnTo>
                    <a:pt x="0" y="236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0" name="Freeform 452"/>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 name="T8" fmla="*/ 0 w 2410"/>
                <a:gd name="T9" fmla="*/ 96 h 97"/>
              </a:gdLst>
              <a:ahLst/>
              <a:cxnLst>
                <a:cxn ang="0">
                  <a:pos x="T0" y="T1"/>
                </a:cxn>
                <a:cxn ang="0">
                  <a:pos x="T2" y="T3"/>
                </a:cxn>
                <a:cxn ang="0">
                  <a:pos x="T4" y="T5"/>
                </a:cxn>
                <a:cxn ang="0">
                  <a:pos x="T6" y="T7"/>
                </a:cxn>
                <a:cxn ang="0">
                  <a:pos x="T8" y="T9"/>
                </a:cxn>
              </a:cxnLst>
              <a:rect l="0" t="0" r="r" b="b"/>
              <a:pathLst>
                <a:path w="2410" h="97">
                  <a:moveTo>
                    <a:pt x="0" y="96"/>
                  </a:moveTo>
                  <a:lnTo>
                    <a:pt x="2409" y="27"/>
                  </a:lnTo>
                  <a:lnTo>
                    <a:pt x="2409" y="0"/>
                  </a:lnTo>
                  <a:lnTo>
                    <a:pt x="0" y="69"/>
                  </a:lnTo>
                  <a:lnTo>
                    <a:pt x="0" y="9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1" name="Freeform 453"/>
            <p:cNvSpPr>
              <a:spLocks noChangeArrowheads="1"/>
            </p:cNvSpPr>
            <p:nvPr/>
          </p:nvSpPr>
          <p:spPr bwMode="auto">
            <a:xfrm>
              <a:off x="6327775" y="2166938"/>
              <a:ext cx="868363" cy="34925"/>
            </a:xfrm>
            <a:custGeom>
              <a:avLst/>
              <a:gdLst>
                <a:gd name="T0" fmla="*/ 0 w 2410"/>
                <a:gd name="T1" fmla="*/ 96 h 97"/>
                <a:gd name="T2" fmla="*/ 2409 w 2410"/>
                <a:gd name="T3" fmla="*/ 27 h 97"/>
                <a:gd name="T4" fmla="*/ 2409 w 2410"/>
                <a:gd name="T5" fmla="*/ 0 h 97"/>
                <a:gd name="T6" fmla="*/ 0 w 2410"/>
                <a:gd name="T7" fmla="*/ 69 h 97"/>
              </a:gdLst>
              <a:ahLst/>
              <a:cxnLst>
                <a:cxn ang="0">
                  <a:pos x="T0" y="T1"/>
                </a:cxn>
                <a:cxn ang="0">
                  <a:pos x="T2" y="T3"/>
                </a:cxn>
                <a:cxn ang="0">
                  <a:pos x="T4" y="T5"/>
                </a:cxn>
                <a:cxn ang="0">
                  <a:pos x="T6" y="T7"/>
                </a:cxn>
              </a:cxnLst>
              <a:rect l="0" t="0" r="r" b="b"/>
              <a:pathLst>
                <a:path w="2410" h="97">
                  <a:moveTo>
                    <a:pt x="0" y="96"/>
                  </a:moveTo>
                  <a:lnTo>
                    <a:pt x="2409" y="27"/>
                  </a:lnTo>
                  <a:lnTo>
                    <a:pt x="2409" y="0"/>
                  </a:lnTo>
                  <a:lnTo>
                    <a:pt x="0" y="69"/>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462" name="Freeform 454"/>
            <p:cNvSpPr>
              <a:spLocks noChangeArrowheads="1"/>
            </p:cNvSpPr>
            <p:nvPr/>
          </p:nvSpPr>
          <p:spPr bwMode="auto">
            <a:xfrm>
              <a:off x="3174" y="3162299"/>
              <a:ext cx="6781801" cy="204788"/>
            </a:xfrm>
            <a:custGeom>
              <a:avLst/>
              <a:gdLst>
                <a:gd name="T0" fmla="*/ 0 w 18840"/>
                <a:gd name="T1" fmla="*/ 303 h 570"/>
                <a:gd name="T2" fmla="*/ 17721 w 18840"/>
                <a:gd name="T3" fmla="*/ 27 h 570"/>
                <a:gd name="T4" fmla="*/ 18329 w 18840"/>
                <a:gd name="T5" fmla="*/ 545 h 570"/>
                <a:gd name="T6" fmla="*/ 18835 w 18840"/>
                <a:gd name="T7" fmla="*/ 569 h 570"/>
                <a:gd name="T8" fmla="*/ 18839 w 18840"/>
                <a:gd name="T9" fmla="*/ 542 h 570"/>
                <a:gd name="T10" fmla="*/ 18338 w 18840"/>
                <a:gd name="T11" fmla="*/ 518 h 570"/>
                <a:gd name="T12" fmla="*/ 17730 w 18840"/>
                <a:gd name="T13" fmla="*/ 0 h 570"/>
                <a:gd name="T14" fmla="*/ 0 w 18840"/>
                <a:gd name="T15" fmla="*/ 276 h 570"/>
                <a:gd name="T16" fmla="*/ 0 w 18840"/>
                <a:gd name="T17" fmla="*/ 30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0" h="570">
                  <a:moveTo>
                    <a:pt x="0" y="303"/>
                  </a:moveTo>
                  <a:lnTo>
                    <a:pt x="17721" y="27"/>
                  </a:lnTo>
                  <a:lnTo>
                    <a:pt x="18329" y="545"/>
                  </a:lnTo>
                  <a:lnTo>
                    <a:pt x="18835" y="569"/>
                  </a:lnTo>
                  <a:lnTo>
                    <a:pt x="18839" y="542"/>
                  </a:lnTo>
                  <a:lnTo>
                    <a:pt x="18338" y="518"/>
                  </a:lnTo>
                  <a:lnTo>
                    <a:pt x="17730" y="0"/>
                  </a:lnTo>
                  <a:lnTo>
                    <a:pt x="0" y="276"/>
                  </a:lnTo>
                  <a:lnTo>
                    <a:pt x="0" y="303"/>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3" name="Freeform 455"/>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 name="T8" fmla="*/ 0 w 17092"/>
                <a:gd name="T9" fmla="*/ 72 h 73"/>
              </a:gdLst>
              <a:ahLst/>
              <a:cxnLst>
                <a:cxn ang="0">
                  <a:pos x="T0" y="T1"/>
                </a:cxn>
                <a:cxn ang="0">
                  <a:pos x="T2" y="T3"/>
                </a:cxn>
                <a:cxn ang="0">
                  <a:pos x="T4" y="T5"/>
                </a:cxn>
                <a:cxn ang="0">
                  <a:pos x="T6" y="T7"/>
                </a:cxn>
                <a:cxn ang="0">
                  <a:pos x="T8" y="T9"/>
                </a:cxn>
              </a:cxnLst>
              <a:rect l="0" t="0" r="r" b="b"/>
              <a:pathLst>
                <a:path w="17092" h="73">
                  <a:moveTo>
                    <a:pt x="0" y="72"/>
                  </a:moveTo>
                  <a:lnTo>
                    <a:pt x="17091" y="27"/>
                  </a:lnTo>
                  <a:lnTo>
                    <a:pt x="17091" y="0"/>
                  </a:lnTo>
                  <a:lnTo>
                    <a:pt x="0" y="45"/>
                  </a:lnTo>
                  <a:lnTo>
                    <a:pt x="0" y="72"/>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4" name="Freeform 456"/>
            <p:cNvSpPr>
              <a:spLocks noChangeArrowheads="1"/>
            </p:cNvSpPr>
            <p:nvPr/>
          </p:nvSpPr>
          <p:spPr bwMode="auto">
            <a:xfrm>
              <a:off x="3174" y="3338513"/>
              <a:ext cx="6153151" cy="26987"/>
            </a:xfrm>
            <a:custGeom>
              <a:avLst/>
              <a:gdLst>
                <a:gd name="T0" fmla="*/ 0 w 17092"/>
                <a:gd name="T1" fmla="*/ 72 h 73"/>
                <a:gd name="T2" fmla="*/ 17091 w 17092"/>
                <a:gd name="T3" fmla="*/ 27 h 73"/>
                <a:gd name="T4" fmla="*/ 17091 w 17092"/>
                <a:gd name="T5" fmla="*/ 0 h 73"/>
                <a:gd name="T6" fmla="*/ 0 w 17092"/>
                <a:gd name="T7" fmla="*/ 45 h 73"/>
              </a:gdLst>
              <a:ahLst/>
              <a:cxnLst>
                <a:cxn ang="0">
                  <a:pos x="T0" y="T1"/>
                </a:cxn>
                <a:cxn ang="0">
                  <a:pos x="T2" y="T3"/>
                </a:cxn>
                <a:cxn ang="0">
                  <a:pos x="T4" y="T5"/>
                </a:cxn>
                <a:cxn ang="0">
                  <a:pos x="T6" y="T7"/>
                </a:cxn>
              </a:cxnLst>
              <a:rect l="0" t="0" r="r" b="b"/>
              <a:pathLst>
                <a:path w="17092" h="73">
                  <a:moveTo>
                    <a:pt x="0" y="72"/>
                  </a:moveTo>
                  <a:lnTo>
                    <a:pt x="17091" y="27"/>
                  </a:lnTo>
                  <a:lnTo>
                    <a:pt x="17091" y="0"/>
                  </a:lnTo>
                  <a:lnTo>
                    <a:pt x="0" y="45"/>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465" name="Freeform 457"/>
            <p:cNvSpPr>
              <a:spLocks noChangeArrowheads="1"/>
            </p:cNvSpPr>
            <p:nvPr/>
          </p:nvSpPr>
          <p:spPr bwMode="auto">
            <a:xfrm>
              <a:off x="4762" y="3562349"/>
              <a:ext cx="6408738" cy="23813"/>
            </a:xfrm>
            <a:custGeom>
              <a:avLst/>
              <a:gdLst>
                <a:gd name="T0" fmla="*/ 0 w 17800"/>
                <a:gd name="T1" fmla="*/ 65 h 66"/>
                <a:gd name="T2" fmla="*/ 17700 w 17800"/>
                <a:gd name="T3" fmla="*/ 27 h 66"/>
                <a:gd name="T4" fmla="*/ 17796 w 17800"/>
                <a:gd name="T5" fmla="*/ 33 h 66"/>
                <a:gd name="T6" fmla="*/ 17799 w 17800"/>
                <a:gd name="T7" fmla="*/ 6 h 66"/>
                <a:gd name="T8" fmla="*/ 17700 w 17800"/>
                <a:gd name="T9" fmla="*/ 0 h 66"/>
                <a:gd name="T10" fmla="*/ 0 w 17800"/>
                <a:gd name="T11" fmla="*/ 39 h 66"/>
                <a:gd name="T12" fmla="*/ 0 w 17800"/>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17800" h="66">
                  <a:moveTo>
                    <a:pt x="0" y="65"/>
                  </a:moveTo>
                  <a:lnTo>
                    <a:pt x="17700" y="27"/>
                  </a:lnTo>
                  <a:lnTo>
                    <a:pt x="17796" y="33"/>
                  </a:lnTo>
                  <a:lnTo>
                    <a:pt x="17799" y="6"/>
                  </a:lnTo>
                  <a:lnTo>
                    <a:pt x="17700" y="0"/>
                  </a:lnTo>
                  <a:lnTo>
                    <a:pt x="0" y="39"/>
                  </a:lnTo>
                  <a:lnTo>
                    <a:pt x="0" y="65"/>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6" name="Freeform 458"/>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 name="T8" fmla="*/ 0 w 18306"/>
                <a:gd name="T9" fmla="*/ 60 h 61"/>
              </a:gdLst>
              <a:ahLst/>
              <a:cxnLst>
                <a:cxn ang="0">
                  <a:pos x="T0" y="T1"/>
                </a:cxn>
                <a:cxn ang="0">
                  <a:pos x="T2" y="T3"/>
                </a:cxn>
                <a:cxn ang="0">
                  <a:pos x="T4" y="T5"/>
                </a:cxn>
                <a:cxn ang="0">
                  <a:pos x="T6" y="T7"/>
                </a:cxn>
                <a:cxn ang="0">
                  <a:pos x="T8" y="T9"/>
                </a:cxn>
              </a:cxnLst>
              <a:rect l="0" t="0" r="r" b="b"/>
              <a:pathLst>
                <a:path w="18306" h="61">
                  <a:moveTo>
                    <a:pt x="0" y="60"/>
                  </a:moveTo>
                  <a:lnTo>
                    <a:pt x="18305" y="27"/>
                  </a:lnTo>
                  <a:lnTo>
                    <a:pt x="18305" y="0"/>
                  </a:lnTo>
                  <a:lnTo>
                    <a:pt x="0" y="33"/>
                  </a:lnTo>
                  <a:lnTo>
                    <a:pt x="0" y="60"/>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7" name="Freeform 459"/>
            <p:cNvSpPr>
              <a:spLocks noChangeArrowheads="1"/>
            </p:cNvSpPr>
            <p:nvPr/>
          </p:nvSpPr>
          <p:spPr bwMode="auto">
            <a:xfrm>
              <a:off x="4762" y="3717925"/>
              <a:ext cx="6589713" cy="22225"/>
            </a:xfrm>
            <a:custGeom>
              <a:avLst/>
              <a:gdLst>
                <a:gd name="T0" fmla="*/ 0 w 18306"/>
                <a:gd name="T1" fmla="*/ 60 h 61"/>
                <a:gd name="T2" fmla="*/ 18305 w 18306"/>
                <a:gd name="T3" fmla="*/ 27 h 61"/>
                <a:gd name="T4" fmla="*/ 18305 w 18306"/>
                <a:gd name="T5" fmla="*/ 0 h 61"/>
                <a:gd name="T6" fmla="*/ 0 w 18306"/>
                <a:gd name="T7" fmla="*/ 33 h 61"/>
              </a:gdLst>
              <a:ahLst/>
              <a:cxnLst>
                <a:cxn ang="0">
                  <a:pos x="T0" y="T1"/>
                </a:cxn>
                <a:cxn ang="0">
                  <a:pos x="T2" y="T3"/>
                </a:cxn>
                <a:cxn ang="0">
                  <a:pos x="T4" y="T5"/>
                </a:cxn>
                <a:cxn ang="0">
                  <a:pos x="T6" y="T7"/>
                </a:cxn>
              </a:cxnLst>
              <a:rect l="0" t="0" r="r" b="b"/>
              <a:pathLst>
                <a:path w="18306" h="61">
                  <a:moveTo>
                    <a:pt x="0" y="60"/>
                  </a:moveTo>
                  <a:lnTo>
                    <a:pt x="18305" y="27"/>
                  </a:lnTo>
                  <a:lnTo>
                    <a:pt x="18305" y="0"/>
                  </a:lnTo>
                  <a:lnTo>
                    <a:pt x="0" y="33"/>
                  </a:lnTo>
                </a:path>
              </a:pathLst>
            </a:custGeom>
            <a:grpFill/>
            <a:ln w="9525" cap="flat">
              <a:solidFill>
                <a:schemeClr val="accent1">
                  <a:lumMod val="75000"/>
                </a:schemeClr>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468" name="Freeform 460"/>
            <p:cNvSpPr>
              <a:spLocks noChangeArrowheads="1"/>
            </p:cNvSpPr>
            <p:nvPr/>
          </p:nvSpPr>
          <p:spPr bwMode="auto">
            <a:xfrm>
              <a:off x="5676899" y="3716338"/>
              <a:ext cx="854076" cy="220662"/>
            </a:xfrm>
            <a:custGeom>
              <a:avLst/>
              <a:gdLst>
                <a:gd name="T0" fmla="*/ 0 w 2371"/>
                <a:gd name="T1" fmla="*/ 21 h 611"/>
                <a:gd name="T2" fmla="*/ 827 w 2371"/>
                <a:gd name="T3" fmla="*/ 602 h 611"/>
                <a:gd name="T4" fmla="*/ 2370 w 2371"/>
                <a:gd name="T5" fmla="*/ 610 h 611"/>
                <a:gd name="T6" fmla="*/ 2370 w 2371"/>
                <a:gd name="T7" fmla="*/ 584 h 611"/>
                <a:gd name="T8" fmla="*/ 836 w 2371"/>
                <a:gd name="T9" fmla="*/ 574 h 611"/>
                <a:gd name="T10" fmla="*/ 15 w 2371"/>
                <a:gd name="T11" fmla="*/ 0 h 611"/>
                <a:gd name="T12" fmla="*/ 0 w 2371"/>
                <a:gd name="T13" fmla="*/ 21 h 611"/>
              </a:gdLst>
              <a:ahLst/>
              <a:cxnLst>
                <a:cxn ang="0">
                  <a:pos x="T0" y="T1"/>
                </a:cxn>
                <a:cxn ang="0">
                  <a:pos x="T2" y="T3"/>
                </a:cxn>
                <a:cxn ang="0">
                  <a:pos x="T4" y="T5"/>
                </a:cxn>
                <a:cxn ang="0">
                  <a:pos x="T6" y="T7"/>
                </a:cxn>
                <a:cxn ang="0">
                  <a:pos x="T8" y="T9"/>
                </a:cxn>
                <a:cxn ang="0">
                  <a:pos x="T10" y="T11"/>
                </a:cxn>
                <a:cxn ang="0">
                  <a:pos x="T12" y="T13"/>
                </a:cxn>
              </a:cxnLst>
              <a:rect l="0" t="0" r="r" b="b"/>
              <a:pathLst>
                <a:path w="2371" h="611">
                  <a:moveTo>
                    <a:pt x="0" y="21"/>
                  </a:moveTo>
                  <a:lnTo>
                    <a:pt x="827" y="602"/>
                  </a:lnTo>
                  <a:lnTo>
                    <a:pt x="2370" y="610"/>
                  </a:lnTo>
                  <a:lnTo>
                    <a:pt x="2370" y="584"/>
                  </a:lnTo>
                  <a:lnTo>
                    <a:pt x="836" y="574"/>
                  </a:lnTo>
                  <a:lnTo>
                    <a:pt x="15" y="0"/>
                  </a:lnTo>
                  <a:lnTo>
                    <a:pt x="0" y="21"/>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9" name="Freeform 461"/>
            <p:cNvSpPr>
              <a:spLocks noChangeArrowheads="1"/>
            </p:cNvSpPr>
            <p:nvPr/>
          </p:nvSpPr>
          <p:spPr bwMode="auto">
            <a:xfrm>
              <a:off x="1095374" y="1030288"/>
              <a:ext cx="6443664" cy="1079500"/>
            </a:xfrm>
            <a:custGeom>
              <a:avLst/>
              <a:gdLst>
                <a:gd name="T0" fmla="*/ 0 w 17901"/>
                <a:gd name="T1" fmla="*/ 2999 h 3000"/>
                <a:gd name="T2" fmla="*/ 12117 w 17901"/>
                <a:gd name="T3" fmla="*/ 2969 h 3000"/>
                <a:gd name="T4" fmla="*/ 13147 w 17901"/>
                <a:gd name="T5" fmla="*/ 2043 h 3000"/>
                <a:gd name="T6" fmla="*/ 15224 w 17901"/>
                <a:gd name="T7" fmla="*/ 2040 h 3000"/>
                <a:gd name="T8" fmla="*/ 17133 w 17901"/>
                <a:gd name="T9" fmla="*/ 119 h 3000"/>
                <a:gd name="T10" fmla="*/ 17840 w 17901"/>
                <a:gd name="T11" fmla="*/ 812 h 3000"/>
                <a:gd name="T12" fmla="*/ 17900 w 17901"/>
                <a:gd name="T13" fmla="*/ 749 h 3000"/>
                <a:gd name="T14" fmla="*/ 17133 w 17901"/>
                <a:gd name="T15" fmla="*/ 0 h 3000"/>
                <a:gd name="T16" fmla="*/ 15188 w 17901"/>
                <a:gd name="T17" fmla="*/ 1953 h 3000"/>
                <a:gd name="T18" fmla="*/ 13111 w 17901"/>
                <a:gd name="T19" fmla="*/ 1957 h 3000"/>
                <a:gd name="T20" fmla="*/ 12084 w 17901"/>
                <a:gd name="T21" fmla="*/ 2882 h 3000"/>
                <a:gd name="T22" fmla="*/ 0 w 17901"/>
                <a:gd name="T23" fmla="*/ 2913 h 3000"/>
                <a:gd name="T24" fmla="*/ 0 w 17901"/>
                <a:gd name="T25" fmla="*/ 2999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01" h="3000">
                  <a:moveTo>
                    <a:pt x="0" y="2999"/>
                  </a:moveTo>
                  <a:lnTo>
                    <a:pt x="12117" y="2969"/>
                  </a:lnTo>
                  <a:lnTo>
                    <a:pt x="13147" y="2043"/>
                  </a:lnTo>
                  <a:lnTo>
                    <a:pt x="15224" y="2040"/>
                  </a:lnTo>
                  <a:lnTo>
                    <a:pt x="17133" y="119"/>
                  </a:lnTo>
                  <a:lnTo>
                    <a:pt x="17840" y="812"/>
                  </a:lnTo>
                  <a:lnTo>
                    <a:pt x="17900" y="749"/>
                  </a:lnTo>
                  <a:lnTo>
                    <a:pt x="17133" y="0"/>
                  </a:lnTo>
                  <a:lnTo>
                    <a:pt x="15188" y="1953"/>
                  </a:lnTo>
                  <a:lnTo>
                    <a:pt x="13111" y="1957"/>
                  </a:lnTo>
                  <a:lnTo>
                    <a:pt x="12084" y="2882"/>
                  </a:lnTo>
                  <a:lnTo>
                    <a:pt x="0" y="2913"/>
                  </a:lnTo>
                  <a:lnTo>
                    <a:pt x="0" y="2999"/>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0" name="Freeform 462"/>
            <p:cNvSpPr>
              <a:spLocks noChangeArrowheads="1"/>
            </p:cNvSpPr>
            <p:nvPr/>
          </p:nvSpPr>
          <p:spPr bwMode="auto">
            <a:xfrm>
              <a:off x="1095374" y="1536700"/>
              <a:ext cx="5394326" cy="409575"/>
            </a:xfrm>
            <a:custGeom>
              <a:avLst/>
              <a:gdLst>
                <a:gd name="T0" fmla="*/ 0 w 14985"/>
                <a:gd name="T1" fmla="*/ 1136 h 1137"/>
                <a:gd name="T2" fmla="*/ 12012 w 14985"/>
                <a:gd name="T3" fmla="*/ 1106 h 1137"/>
                <a:gd name="T4" fmla="*/ 13177 w 14985"/>
                <a:gd name="T5" fmla="*/ 33 h 1137"/>
                <a:gd name="T6" fmla="*/ 14984 w 14985"/>
                <a:gd name="T7" fmla="*/ 27 h 1137"/>
                <a:gd name="T8" fmla="*/ 14984 w 14985"/>
                <a:gd name="T9" fmla="*/ 0 h 1137"/>
                <a:gd name="T10" fmla="*/ 13165 w 14985"/>
                <a:gd name="T11" fmla="*/ 6 h 1137"/>
                <a:gd name="T12" fmla="*/ 12000 w 14985"/>
                <a:gd name="T13" fmla="*/ 1079 h 1137"/>
                <a:gd name="T14" fmla="*/ 0 w 14985"/>
                <a:gd name="T15" fmla="*/ 1109 h 1137"/>
                <a:gd name="T16" fmla="*/ 0 w 14985"/>
                <a:gd name="T17" fmla="*/ 1136 h 1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85" h="1137">
                  <a:moveTo>
                    <a:pt x="0" y="1136"/>
                  </a:moveTo>
                  <a:lnTo>
                    <a:pt x="12012" y="1106"/>
                  </a:lnTo>
                  <a:lnTo>
                    <a:pt x="13177" y="33"/>
                  </a:lnTo>
                  <a:lnTo>
                    <a:pt x="14984" y="27"/>
                  </a:lnTo>
                  <a:lnTo>
                    <a:pt x="14984" y="0"/>
                  </a:lnTo>
                  <a:lnTo>
                    <a:pt x="13165" y="6"/>
                  </a:lnTo>
                  <a:lnTo>
                    <a:pt x="12000" y="1079"/>
                  </a:lnTo>
                  <a:lnTo>
                    <a:pt x="0" y="1109"/>
                  </a:lnTo>
                  <a:lnTo>
                    <a:pt x="0" y="1136"/>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1" name="Freeform 463"/>
            <p:cNvSpPr>
              <a:spLocks noChangeArrowheads="1"/>
            </p:cNvSpPr>
            <p:nvPr/>
          </p:nvSpPr>
          <p:spPr bwMode="auto">
            <a:xfrm>
              <a:off x="1093787" y="862013"/>
              <a:ext cx="7548563" cy="906462"/>
            </a:xfrm>
            <a:custGeom>
              <a:avLst/>
              <a:gdLst>
                <a:gd name="T0" fmla="*/ 0 w 20968"/>
                <a:gd name="T1" fmla="*/ 2517 h 2518"/>
                <a:gd name="T2" fmla="*/ 12013 w 20968"/>
                <a:gd name="T3" fmla="*/ 2443 h 2518"/>
                <a:gd name="T4" fmla="*/ 13352 w 20968"/>
                <a:gd name="T5" fmla="*/ 1166 h 2518"/>
                <a:gd name="T6" fmla="*/ 15764 w 20968"/>
                <a:gd name="T7" fmla="*/ 1160 h 2518"/>
                <a:gd name="T8" fmla="*/ 17500 w 20968"/>
                <a:gd name="T9" fmla="*/ 27 h 2518"/>
                <a:gd name="T10" fmla="*/ 20358 w 20968"/>
                <a:gd name="T11" fmla="*/ 144 h 2518"/>
                <a:gd name="T12" fmla="*/ 20946 w 20968"/>
                <a:gd name="T13" fmla="*/ 908 h 2518"/>
                <a:gd name="T14" fmla="*/ 20967 w 20968"/>
                <a:gd name="T15" fmla="*/ 890 h 2518"/>
                <a:gd name="T16" fmla="*/ 20373 w 20968"/>
                <a:gd name="T17" fmla="*/ 117 h 2518"/>
                <a:gd name="T18" fmla="*/ 17491 w 20968"/>
                <a:gd name="T19" fmla="*/ 0 h 2518"/>
                <a:gd name="T20" fmla="*/ 15759 w 20968"/>
                <a:gd name="T21" fmla="*/ 1133 h 2518"/>
                <a:gd name="T22" fmla="*/ 13343 w 20968"/>
                <a:gd name="T23" fmla="*/ 1139 h 2518"/>
                <a:gd name="T24" fmla="*/ 12001 w 20968"/>
                <a:gd name="T25" fmla="*/ 2415 h 2518"/>
                <a:gd name="T26" fmla="*/ 0 w 20968"/>
                <a:gd name="T27" fmla="*/ 2490 h 2518"/>
                <a:gd name="T28" fmla="*/ 0 w 20968"/>
                <a:gd name="T29" fmla="*/ 2517 h 2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968" h="2518">
                  <a:moveTo>
                    <a:pt x="0" y="2517"/>
                  </a:moveTo>
                  <a:lnTo>
                    <a:pt x="12013" y="2443"/>
                  </a:lnTo>
                  <a:lnTo>
                    <a:pt x="13352" y="1166"/>
                  </a:lnTo>
                  <a:lnTo>
                    <a:pt x="15764" y="1160"/>
                  </a:lnTo>
                  <a:lnTo>
                    <a:pt x="17500" y="27"/>
                  </a:lnTo>
                  <a:lnTo>
                    <a:pt x="20358" y="144"/>
                  </a:lnTo>
                  <a:lnTo>
                    <a:pt x="20946" y="908"/>
                  </a:lnTo>
                  <a:lnTo>
                    <a:pt x="20967" y="890"/>
                  </a:lnTo>
                  <a:lnTo>
                    <a:pt x="20373" y="117"/>
                  </a:lnTo>
                  <a:lnTo>
                    <a:pt x="17491" y="0"/>
                  </a:lnTo>
                  <a:lnTo>
                    <a:pt x="15759" y="1133"/>
                  </a:lnTo>
                  <a:lnTo>
                    <a:pt x="13343" y="1139"/>
                  </a:lnTo>
                  <a:lnTo>
                    <a:pt x="12001" y="2415"/>
                  </a:lnTo>
                  <a:lnTo>
                    <a:pt x="0" y="2490"/>
                  </a:lnTo>
                  <a:lnTo>
                    <a:pt x="0" y="251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2" name="Freeform 464"/>
            <p:cNvSpPr>
              <a:spLocks noChangeArrowheads="1"/>
            </p:cNvSpPr>
            <p:nvPr/>
          </p:nvSpPr>
          <p:spPr bwMode="auto">
            <a:xfrm>
              <a:off x="6259513" y="606425"/>
              <a:ext cx="1920875" cy="673100"/>
            </a:xfrm>
            <a:custGeom>
              <a:avLst/>
              <a:gdLst>
                <a:gd name="T0" fmla="*/ 24 w 5335"/>
                <a:gd name="T1" fmla="*/ 1867 h 1868"/>
                <a:gd name="T2" fmla="*/ 426 w 5335"/>
                <a:gd name="T3" fmla="*/ 1187 h 1868"/>
                <a:gd name="T4" fmla="*/ 1417 w 5335"/>
                <a:gd name="T5" fmla="*/ 1205 h 1868"/>
                <a:gd name="T6" fmla="*/ 2700 w 5335"/>
                <a:gd name="T7" fmla="*/ 42 h 1868"/>
                <a:gd name="T8" fmla="*/ 4624 w 5335"/>
                <a:gd name="T9" fmla="*/ 30 h 1868"/>
                <a:gd name="T10" fmla="*/ 5307 w 5335"/>
                <a:gd name="T11" fmla="*/ 1579 h 1868"/>
                <a:gd name="T12" fmla="*/ 5334 w 5335"/>
                <a:gd name="T13" fmla="*/ 1570 h 1868"/>
                <a:gd name="T14" fmla="*/ 4642 w 5335"/>
                <a:gd name="T15" fmla="*/ 0 h 1868"/>
                <a:gd name="T16" fmla="*/ 2691 w 5335"/>
                <a:gd name="T17" fmla="*/ 15 h 1868"/>
                <a:gd name="T18" fmla="*/ 1409 w 5335"/>
                <a:gd name="T19" fmla="*/ 1178 h 1868"/>
                <a:gd name="T20" fmla="*/ 411 w 5335"/>
                <a:gd name="T21" fmla="*/ 1160 h 1868"/>
                <a:gd name="T22" fmla="*/ 0 w 5335"/>
                <a:gd name="T23" fmla="*/ 1852 h 1868"/>
                <a:gd name="T24" fmla="*/ 24 w 5335"/>
                <a:gd name="T25" fmla="*/ 1867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35" h="1868">
                  <a:moveTo>
                    <a:pt x="24" y="1867"/>
                  </a:moveTo>
                  <a:lnTo>
                    <a:pt x="426" y="1187"/>
                  </a:lnTo>
                  <a:lnTo>
                    <a:pt x="1417" y="1205"/>
                  </a:lnTo>
                  <a:lnTo>
                    <a:pt x="2700" y="42"/>
                  </a:lnTo>
                  <a:lnTo>
                    <a:pt x="4624" y="30"/>
                  </a:lnTo>
                  <a:lnTo>
                    <a:pt x="5307" y="1579"/>
                  </a:lnTo>
                  <a:lnTo>
                    <a:pt x="5334" y="1570"/>
                  </a:lnTo>
                  <a:lnTo>
                    <a:pt x="4642" y="0"/>
                  </a:lnTo>
                  <a:lnTo>
                    <a:pt x="2691" y="15"/>
                  </a:lnTo>
                  <a:lnTo>
                    <a:pt x="1409" y="1178"/>
                  </a:lnTo>
                  <a:lnTo>
                    <a:pt x="411" y="1160"/>
                  </a:lnTo>
                  <a:lnTo>
                    <a:pt x="0" y="1852"/>
                  </a:lnTo>
                  <a:lnTo>
                    <a:pt x="24" y="1867"/>
                  </a:lnTo>
                </a:path>
              </a:pathLst>
            </a:custGeom>
            <a:grpFill/>
            <a:ln w="9525" cap="flat">
              <a:solidFill>
                <a:schemeClr val="accent1">
                  <a:lumMod val="75000"/>
                </a:schemeClr>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73" name="Rectangle 472"/>
          <p:cNvSpPr/>
          <p:nvPr userDrawn="1"/>
        </p:nvSpPr>
        <p:spPr bwMode="gray">
          <a:xfrm flipH="1">
            <a:off x="181178" y="140079"/>
            <a:ext cx="11818546" cy="6264656"/>
          </a:xfrm>
          <a:prstGeom prst="rect">
            <a:avLst/>
          </a:prstGeom>
          <a:gradFill flip="none" rotWithShape="1">
            <a:gsLst>
              <a:gs pos="3000">
                <a:schemeClr val="accent4">
                  <a:lumMod val="75000"/>
                  <a:alpha val="90000"/>
                </a:schemeClr>
              </a:gs>
              <a:gs pos="100000">
                <a:schemeClr val="accent5">
                  <a:alpha val="90000"/>
                </a:schemeClr>
              </a:gs>
            </a:gsLst>
            <a:lin ang="18900000" scaled="0"/>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grpSp>
        <p:nvGrpSpPr>
          <p:cNvPr id="476" name="Group 475"/>
          <p:cNvGrpSpPr/>
          <p:nvPr userDrawn="1"/>
        </p:nvGrpSpPr>
        <p:grpSpPr bwMode="gray">
          <a:xfrm>
            <a:off x="-287" y="0"/>
            <a:ext cx="12189399" cy="6858000"/>
            <a:chOff x="-287" y="0"/>
            <a:chExt cx="12189399" cy="6858000"/>
          </a:xfrm>
          <a:solidFill>
            <a:srgbClr val="D8E1E6"/>
          </a:solidFill>
        </p:grpSpPr>
        <p:sp>
          <p:nvSpPr>
            <p:cNvPr id="477" name="Rectangle 476"/>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78" name="Rectangle 477"/>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79" name="Rectangle 478"/>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80" name="Rectangle 479"/>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hasCustomPrompt="1"/>
          </p:nvPr>
        </p:nvSpPr>
        <p:spPr>
          <a:xfrm>
            <a:off x="5815776" y="1905000"/>
            <a:ext cx="5839649"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6026253" y="4191000"/>
            <a:ext cx="5629171"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pic>
        <p:nvPicPr>
          <p:cNvPr id="482" name="Picture 481"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83" name="TextBox 482"/>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484"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70666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3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74565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3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4" name="Title 1"/>
          <p:cNvSpPr>
            <a:spLocks noGrp="1"/>
          </p:cNvSpPr>
          <p:nvPr>
            <p:ph type="title"/>
          </p:nvPr>
        </p:nvSpPr>
        <p:spPr>
          <a:xfrm>
            <a:off x="531812" y="406400"/>
            <a:ext cx="11125200" cy="889000"/>
          </a:xfrm>
        </p:spPr>
        <p:txBody>
          <a:bodyPr/>
          <a:lstStyle/>
          <a:p>
            <a:r>
              <a:rPr lang="en-US"/>
              <a:t>Click to edit Master title style</a:t>
            </a:r>
            <a:endParaRPr dirty="0"/>
          </a:p>
        </p:txBody>
      </p:sp>
      <p:sp>
        <p:nvSpPr>
          <p:cNvPr id="5"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91087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pic>
        <p:nvPicPr>
          <p:cNvPr id="8" name="Picture 7"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6" name="TextBox 5"/>
          <p:cNvSpPr txBox="1"/>
          <p:nvPr userDrawn="1"/>
        </p:nvSpPr>
        <p:spPr bwMode="gray">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9" name="Slide Number Placeholder 5"/>
          <p:cNvSpPr txBox="1">
            <a:spLocks/>
          </p:cNvSpPr>
          <p:nvPr userDrawn="1"/>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412813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3" hasCustomPrompt="1"/>
          </p:nvPr>
        </p:nvSpPr>
        <p:spPr>
          <a:xfrm>
            <a:off x="388798" y="673815"/>
            <a:ext cx="798332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73576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image" Target="../media/image2.png"/><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1.tiff"/><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theme" Target="../theme/theme2.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theme" Target="../theme/theme3.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image" Target="../media/image2.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image" Target="../media/image1.tif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5" Type="http://schemas.openxmlformats.org/officeDocument/2006/relationships/image" Target="../media/image2.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5.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image" Target="../media/image2.png"/><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latin typeface="Calibri"/>
              </a:rPr>
              <a:pPr/>
              <a:t>‹#›</a:t>
            </a:fld>
            <a:endParaRPr lang="en-US" dirty="0">
              <a:solidFill>
                <a:srgbClr val="58595B"/>
              </a:solidFill>
              <a:latin typeface="Calibri"/>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pic>
        <p:nvPicPr>
          <p:cNvPr id="7" name="Picture 6" descr="Oracle logo in white on red staging background" title="Oracle red badge logo"/>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86515054"/>
      </p:ext>
    </p:extLst>
  </p:cSld>
  <p:clrMap bg1="lt1" tx1="dk1" bg2="lt2" tx2="dk2" accent1="accent1" accent2="accent2" accent3="accent3" accent4="accent4" accent5="accent5" accent6="accent6" hlink="hlink" folHlink="folHlink"/>
  <p:sldLayoutIdLst>
    <p:sldLayoutId id="2147485890" r:id="rId1"/>
    <p:sldLayoutId id="2147487023" r:id="rId2"/>
    <p:sldLayoutId id="2147487158" r:id="rId3"/>
    <p:sldLayoutId id="2147487099" r:id="rId4"/>
    <p:sldLayoutId id="2147487102" r:id="rId5"/>
    <p:sldLayoutId id="2147487169" r:id="rId6"/>
    <p:sldLayoutId id="2147486834" r:id="rId7"/>
    <p:sldLayoutId id="2147486965" r:id="rId8"/>
    <p:sldLayoutId id="2147487173" r:id="rId9"/>
    <p:sldLayoutId id="2147487174" r:id="rId10"/>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5"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latin typeface="Calibri"/>
              </a:rPr>
              <a:pPr/>
              <a:t>‹#›</a:t>
            </a:fld>
            <a:endParaRPr lang="en-US" dirty="0">
              <a:solidFill>
                <a:srgbClr val="58595B"/>
              </a:solidFill>
              <a:latin typeface="Calibri"/>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pic>
        <p:nvPicPr>
          <p:cNvPr id="7" name="Picture 6" descr="Oracle logo in white on red staging background" title="Oracle red badge logo"/>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67991283"/>
      </p:ext>
    </p:extLst>
  </p:cSld>
  <p:clrMap bg1="lt1" tx1="dk1" bg2="lt2" tx2="dk2" accent1="accent1" accent2="accent2" accent3="accent3" accent4="accent4" accent5="accent5" accent6="accent6" hlink="hlink" folHlink="folHlink"/>
  <p:sldLayoutIdLst>
    <p:sldLayoutId id="2147487176" r:id="rId1"/>
    <p:sldLayoutId id="2147487177" r:id="rId2"/>
    <p:sldLayoutId id="2147487178" r:id="rId3"/>
    <p:sldLayoutId id="2147487179" r:id="rId4"/>
    <p:sldLayoutId id="2147487180" r:id="rId5"/>
    <p:sldLayoutId id="2147487181" r:id="rId6"/>
    <p:sldLayoutId id="2147487183" r:id="rId7"/>
    <p:sldLayoutId id="2147487184" r:id="rId8"/>
    <p:sldLayoutId id="2147487185" r:id="rId9"/>
    <p:sldLayoutId id="2147487186" r:id="rId10"/>
    <p:sldLayoutId id="2147487187" r:id="rId11"/>
    <p:sldLayoutId id="2147487188" r:id="rId12"/>
    <p:sldLayoutId id="2147487190" r:id="rId13"/>
    <p:sldLayoutId id="2147487191" r:id="rId14"/>
    <p:sldLayoutId id="2147487193" r:id="rId15"/>
    <p:sldLayoutId id="2147487194" r:id="rId16"/>
    <p:sldLayoutId id="2147487195" r:id="rId17"/>
    <p:sldLayoutId id="2147487196" r:id="rId18"/>
    <p:sldLayoutId id="2147487197" r:id="rId19"/>
    <p:sldLayoutId id="2147487199" r:id="rId20"/>
    <p:sldLayoutId id="2147487200" r:id="rId21"/>
    <p:sldLayoutId id="2147487201" r:id="rId22"/>
    <p:sldLayoutId id="2147487202" r:id="rId23"/>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7"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latin typeface="Calibri"/>
              </a:rPr>
              <a:pPr/>
              <a:t>‹#›</a:t>
            </a:fld>
            <a:endParaRPr lang="en-US" dirty="0">
              <a:solidFill>
                <a:srgbClr val="58595B"/>
              </a:solidFill>
              <a:latin typeface="Calibri"/>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pic>
        <p:nvPicPr>
          <p:cNvPr id="7" name="Picture 6" descr="Oracle logo in white on red staging background" title="Oracle red badge logo"/>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556514213"/>
      </p:ext>
    </p:extLst>
  </p:cSld>
  <p:clrMap bg1="lt1" tx1="dk1" bg2="lt2" tx2="dk2" accent1="accent1" accent2="accent2" accent3="accent3" accent4="accent4" accent5="accent5" accent6="accent6" hlink="hlink" folHlink="folHlink"/>
  <p:sldLayoutIdLst>
    <p:sldLayoutId id="2147487277" r:id="rId1"/>
    <p:sldLayoutId id="2147487278" r:id="rId2"/>
    <p:sldLayoutId id="2147487279" r:id="rId3"/>
    <p:sldLayoutId id="2147487280" r:id="rId4"/>
    <p:sldLayoutId id="2147487281" r:id="rId5"/>
    <p:sldLayoutId id="2147487282" r:id="rId6"/>
    <p:sldLayoutId id="2147487283" r:id="rId7"/>
    <p:sldLayoutId id="2147487284" r:id="rId8"/>
    <p:sldLayoutId id="2147487285" r:id="rId9"/>
    <p:sldLayoutId id="2147487286" r:id="rId10"/>
    <p:sldLayoutId id="2147487287" r:id="rId11"/>
    <p:sldLayoutId id="2147487288" r:id="rId12"/>
    <p:sldLayoutId id="2147487289" r:id="rId13"/>
    <p:sldLayoutId id="2147487290" r:id="rId14"/>
    <p:sldLayoutId id="2147487291" r:id="rId15"/>
    <p:sldLayoutId id="2147487292" r:id="rId16"/>
    <p:sldLayoutId id="2147487293" r:id="rId17"/>
    <p:sldLayoutId id="2147487294" r:id="rId18"/>
    <p:sldLayoutId id="2147487295" r:id="rId19"/>
    <p:sldLayoutId id="2147487296" r:id="rId20"/>
    <p:sldLayoutId id="2147487297" r:id="rId21"/>
    <p:sldLayoutId id="2147487299" r:id="rId22"/>
    <p:sldLayoutId id="2147487300" r:id="rId23"/>
    <p:sldLayoutId id="2147487301" r:id="rId24"/>
    <p:sldLayoutId id="2147487302" r:id="rId25"/>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x-none"/>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DF0DB562-32FC-8946-87A6-158FC5CC508A}" type="datetime1">
              <a:rPr lang="en-US"/>
              <a:pPr/>
              <a:t>22-Feb-19</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pic>
        <p:nvPicPr>
          <p:cNvPr id="16" name="Picture 15" descr="Oracle logo in white on red staging backgroun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969994908"/>
      </p:ext>
    </p:extLst>
  </p:cSld>
  <p:clrMap bg1="lt1" tx1="dk1" bg2="lt2" tx2="dk2" accent1="accent1" accent2="accent2" accent3="accent3" accent4="accent4" accent5="accent5" accent6="accent6" hlink="hlink" folHlink="folHlink"/>
  <p:sldLayoutIdLst>
    <p:sldLayoutId id="2147487304" r:id="rId1"/>
    <p:sldLayoutId id="2147487305" r:id="rId2"/>
    <p:sldLayoutId id="2147487487"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latin typeface="Calibri"/>
              </a:rPr>
              <a:pPr/>
              <a:t>‹#›</a:t>
            </a:fld>
            <a:endParaRPr lang="en-US" dirty="0">
              <a:solidFill>
                <a:srgbClr val="58595B"/>
              </a:solidFill>
              <a:latin typeface="Calibri"/>
            </a:endParaRPr>
          </a:p>
        </p:txBody>
      </p:sp>
      <p:sp>
        <p:nvSpPr>
          <p:cNvPr id="9" name="TextBox 8"/>
          <p:cNvSpPr txBox="1"/>
          <p:nvPr userDrawn="1"/>
        </p:nvSpPr>
        <p:spPr bwMode="gray">
          <a:xfrm>
            <a:off x="642260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pic>
        <p:nvPicPr>
          <p:cNvPr id="7" name="Picture 6" descr="Oracle logo in white on red staging background" title="Oracle red badge logo"/>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209123751"/>
      </p:ext>
    </p:extLst>
  </p:cSld>
  <p:clrMap bg1="lt1" tx1="dk1" bg2="lt2" tx2="dk2" accent1="accent1" accent2="accent2" accent3="accent3" accent4="accent4" accent5="accent5" accent6="accent6" hlink="hlink" folHlink="folHlink"/>
  <p:sldLayoutIdLst>
    <p:sldLayoutId id="2147487439" r:id="rId1"/>
    <p:sldLayoutId id="2147487440" r:id="rId2"/>
    <p:sldLayoutId id="2147487441" r:id="rId3"/>
    <p:sldLayoutId id="2147487442" r:id="rId4"/>
    <p:sldLayoutId id="2147487443" r:id="rId5"/>
    <p:sldLayoutId id="2147487444" r:id="rId6"/>
    <p:sldLayoutId id="2147487446" r:id="rId7"/>
    <p:sldLayoutId id="2147487447" r:id="rId8"/>
    <p:sldLayoutId id="2147487448" r:id="rId9"/>
    <p:sldLayoutId id="2147487449" r:id="rId10"/>
    <p:sldLayoutId id="2147487451" r:id="rId11"/>
    <p:sldLayoutId id="2147487452" r:id="rId1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60.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smtClean="0">
                <a:solidFill>
                  <a:schemeClr val="tx1"/>
                </a:solidFill>
              </a:rPr>
              <a:t>Insurance Use </a:t>
            </a:r>
            <a:r>
              <a:rPr lang="en-US" dirty="0">
                <a:solidFill>
                  <a:schemeClr val="tx1"/>
                </a:solidFill>
              </a:rPr>
              <a:t>Cases</a:t>
            </a:r>
          </a:p>
        </p:txBody>
      </p:sp>
      <p:sp>
        <p:nvSpPr>
          <p:cNvPr id="4" name="Slide Number Placeholder 3"/>
          <p:cNvSpPr>
            <a:spLocks noGrp="1"/>
          </p:cNvSpPr>
          <p:nvPr>
            <p:ph type="sldNum" sz="quarter" idx="4"/>
          </p:nvPr>
        </p:nvSpPr>
        <p:spPr bwMode="gray">
          <a:xfrm>
            <a:off x="11276011" y="6556248"/>
            <a:ext cx="381661" cy="18288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50" b="0" i="0" u="none" strike="noStrike" kern="1200" cap="none" spc="0" normalizeH="0" baseline="0" noProof="0" dirty="0">
              <a:ln>
                <a:noFill/>
              </a:ln>
              <a:effectLst/>
              <a:uLnTx/>
              <a:uFillTx/>
              <a:latin typeface="Calibri"/>
              <a:ea typeface="+mn-ea"/>
              <a:cs typeface="+mn-cs"/>
            </a:endParaRPr>
          </a:p>
        </p:txBody>
      </p:sp>
    </p:spTree>
    <p:extLst>
      <p:ext uri="{BB962C8B-B14F-4D97-AF65-F5344CB8AC3E}">
        <p14:creationId xmlns:p14="http://schemas.microsoft.com/office/powerpoint/2010/main" val="393830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62807" y="415726"/>
            <a:ext cx="11125200" cy="414338"/>
          </a:xfrm>
        </p:spPr>
        <p:txBody>
          <a:bodyPr/>
          <a:lstStyle/>
          <a:p>
            <a:r>
              <a:rPr lang="en-US" dirty="0" smtClean="0"/>
              <a:t>Implementation Options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845357062"/>
              </p:ext>
            </p:extLst>
          </p:nvPr>
        </p:nvGraphicFramePr>
        <p:xfrm>
          <a:off x="562808" y="3752655"/>
          <a:ext cx="10812947" cy="2121202"/>
        </p:xfrm>
        <a:graphic>
          <a:graphicData uri="http://schemas.openxmlformats.org/drawingml/2006/table">
            <a:tbl>
              <a:tblPr firstRow="1" bandRow="1">
                <a:tableStyleId>{5FD0F851-EC5A-4D38-B0AD-8093EC10F338}</a:tableStyleId>
              </a:tblPr>
              <a:tblGrid>
                <a:gridCol w="10812947"/>
              </a:tblGrid>
              <a:tr h="2121202">
                <a:tc>
                  <a:txBody>
                    <a:bodyPr/>
                    <a:lstStyle/>
                    <a:p>
                      <a:endParaRPr lang="en-US" sz="1800" b="0" i="0" u="none" strike="noStrike" kern="1200" baseline="0" dirty="0" smtClean="0">
                        <a:solidFill>
                          <a:schemeClr val="tx1"/>
                        </a:solidFill>
                        <a:latin typeface="+mn-lt"/>
                        <a:ea typeface="+mn-ea"/>
                        <a:cs typeface="+mn-cs"/>
                      </a:endParaRPr>
                    </a:p>
                    <a:p>
                      <a:r>
                        <a:rPr lang="en-US" sz="2400" b="1" i="0" u="none" strike="noStrike" kern="1200" baseline="0" dirty="0" smtClean="0">
                          <a:solidFill>
                            <a:schemeClr val="tx1"/>
                          </a:solidFill>
                          <a:latin typeface="+mn-lt"/>
                          <a:ea typeface="+mn-ea"/>
                          <a:cs typeface="+mn-cs"/>
                        </a:rPr>
                        <a:t>Blockchain as a stand-alone solution: </a:t>
                      </a:r>
                    </a:p>
                    <a:p>
                      <a:r>
                        <a:rPr lang="en-US" sz="1800" b="0" i="0" u="none" strike="noStrike" kern="1200" baseline="0" dirty="0" smtClean="0">
                          <a:solidFill>
                            <a:schemeClr val="tx1"/>
                          </a:solidFill>
                          <a:latin typeface="+mn-lt"/>
                          <a:ea typeface="+mn-ea"/>
                          <a:cs typeface="+mn-cs"/>
                        </a:rPr>
                        <a:t>The stand-alone solution would have the death registration, health data, policy match and claim processing logic present on the </a:t>
                      </a:r>
                      <a:r>
                        <a:rPr lang="en-US" sz="1800" b="0" i="0" u="none" strike="noStrike" kern="1200" baseline="0" dirty="0" err="1" smtClean="0">
                          <a:solidFill>
                            <a:schemeClr val="tx1"/>
                          </a:solidFill>
                          <a:latin typeface="+mn-lt"/>
                          <a:ea typeface="+mn-ea"/>
                          <a:cs typeface="+mn-cs"/>
                        </a:rPr>
                        <a:t>blockchain</a:t>
                      </a:r>
                      <a:r>
                        <a:rPr lang="en-US" sz="1800" b="0" i="0" u="none" strike="noStrike" kern="1200" baseline="0" dirty="0" smtClean="0">
                          <a:solidFill>
                            <a:schemeClr val="tx1"/>
                          </a:solidFill>
                          <a:latin typeface="+mn-lt"/>
                          <a:ea typeface="+mn-ea"/>
                          <a:cs typeface="+mn-cs"/>
                        </a:rPr>
                        <a:t>. Data could be fed to prewritten and agreed-upon contractual states saved as smart contracts. The solution could use a secondary distributed database system, such as IPFS, to support larger data objects, with their addresses hashed and stored on the </a:t>
                      </a:r>
                      <a:r>
                        <a:rPr lang="en-US" sz="1800" b="0" i="0" u="none" strike="noStrike" kern="1200" baseline="0" dirty="0" err="1" smtClean="0">
                          <a:solidFill>
                            <a:schemeClr val="tx1"/>
                          </a:solidFill>
                          <a:latin typeface="+mn-lt"/>
                          <a:ea typeface="+mn-ea"/>
                          <a:cs typeface="+mn-cs"/>
                        </a:rPr>
                        <a:t>blockchain</a:t>
                      </a:r>
                      <a:r>
                        <a:rPr lang="en-US" sz="1800" b="0" i="0" u="none" strike="noStrike" kern="1200" baseline="0" dirty="0" smtClean="0">
                          <a:solidFill>
                            <a:schemeClr val="tx1"/>
                          </a:solidFill>
                          <a:latin typeface="+mn-lt"/>
                          <a:ea typeface="+mn-ea"/>
                          <a:cs typeface="+mn-cs"/>
                        </a:rPr>
                        <a:t>.</a:t>
                      </a:r>
                    </a:p>
                  </a:txBody>
                  <a:tcPr>
                    <a:lnB w="12700" cap="flat" cmpd="sng" algn="ctr">
                      <a:solidFill>
                        <a:schemeClr val="tx1"/>
                      </a:solidFill>
                      <a:prstDash val="solid"/>
                      <a:round/>
                      <a:headEnd type="none" w="med" len="med"/>
                      <a:tailEnd type="none" w="med" len="med"/>
                    </a:lnB>
                    <a:solidFill>
                      <a:srgbClr val="00B050"/>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763692660"/>
              </p:ext>
            </p:extLst>
          </p:nvPr>
        </p:nvGraphicFramePr>
        <p:xfrm>
          <a:off x="562807" y="1194661"/>
          <a:ext cx="10812947" cy="1828800"/>
        </p:xfrm>
        <a:graphic>
          <a:graphicData uri="http://schemas.openxmlformats.org/drawingml/2006/table">
            <a:tbl>
              <a:tblPr firstRow="1" bandRow="1">
                <a:tableStyleId>{5FD0F851-EC5A-4D38-B0AD-8093EC10F338}</a:tableStyleId>
              </a:tblPr>
              <a:tblGrid>
                <a:gridCol w="10812947"/>
              </a:tblGrid>
              <a:tr h="370840">
                <a:tc>
                  <a:txBody>
                    <a:bodyPr/>
                    <a:lstStyle/>
                    <a:p>
                      <a:r>
                        <a:rPr lang="en-US" sz="2400" b="1" i="0" u="none" strike="noStrike" kern="1200" baseline="0" dirty="0" smtClean="0">
                          <a:solidFill>
                            <a:schemeClr val="tx1"/>
                          </a:solidFill>
                          <a:latin typeface="+mn-lt"/>
                          <a:ea typeface="+mn-ea"/>
                          <a:cs typeface="+mn-cs"/>
                        </a:rPr>
                        <a:t>Blockchain used in tandem with the existing claim management system: </a:t>
                      </a:r>
                    </a:p>
                    <a:p>
                      <a:endParaRPr lang="en-US" sz="1800" b="1" i="0" u="none" strike="noStrike" kern="1200" baseline="0" dirty="0" smtClean="0">
                        <a:solidFill>
                          <a:schemeClr val="tx1"/>
                        </a:solidFill>
                        <a:latin typeface="+mn-lt"/>
                        <a:ea typeface="+mn-ea"/>
                        <a:cs typeface="+mn-cs"/>
                      </a:endParaRPr>
                    </a:p>
                    <a:p>
                      <a:r>
                        <a:rPr lang="en-US" sz="1800" b="0" i="0" u="none" strike="noStrike" kern="1200" baseline="0" dirty="0" smtClean="0">
                          <a:solidFill>
                            <a:schemeClr val="tx1"/>
                          </a:solidFill>
                          <a:latin typeface="+mn-lt"/>
                          <a:ea typeface="+mn-ea"/>
                          <a:cs typeface="+mn-cs"/>
                        </a:rPr>
                        <a:t>Many insurers have claims processing systems that could be integrated via application program interfaces (APIs) and controlled by event-based triggers in smart contracts. In one scenario, the death registration process could be carried out completely on the </a:t>
                      </a:r>
                      <a:r>
                        <a:rPr lang="en-US" sz="1800" b="0" i="0" u="none" strike="noStrike" kern="1200" baseline="0" dirty="0" err="1" smtClean="0">
                          <a:solidFill>
                            <a:schemeClr val="tx1"/>
                          </a:solidFill>
                          <a:latin typeface="+mn-lt"/>
                          <a:ea typeface="+mn-ea"/>
                          <a:cs typeface="+mn-cs"/>
                        </a:rPr>
                        <a:t>blockchain</a:t>
                      </a:r>
                      <a:r>
                        <a:rPr lang="en-US" sz="1800" b="0" i="0" u="none" strike="noStrike" kern="1200" baseline="0" dirty="0" smtClean="0">
                          <a:solidFill>
                            <a:schemeClr val="tx1"/>
                          </a:solidFill>
                          <a:latin typeface="+mn-lt"/>
                          <a:ea typeface="+mn-ea"/>
                          <a:cs typeface="+mn-cs"/>
                        </a:rPr>
                        <a:t>, while the policy match and claim processing could be handled on existing systems, with information passed via APIs. </a:t>
                      </a:r>
                    </a:p>
                  </a:txBody>
                  <a:tcPr>
                    <a:lnB w="12700" cap="flat" cmpd="sng" algn="ctr">
                      <a:solidFill>
                        <a:schemeClr val="tx1"/>
                      </a:solidFill>
                      <a:prstDash val="solid"/>
                      <a:round/>
                      <a:headEnd type="none" w="med" len="med"/>
                      <a:tailEnd type="none" w="med" len="med"/>
                    </a:lnB>
                    <a:solidFill>
                      <a:srgbClr val="00B0F0"/>
                    </a:solidFill>
                  </a:tcPr>
                </a:tc>
              </a:tr>
            </a:tbl>
          </a:graphicData>
        </a:graphic>
      </p:graphicFrame>
    </p:spTree>
    <p:extLst>
      <p:ext uri="{BB962C8B-B14F-4D97-AF65-F5344CB8AC3E}">
        <p14:creationId xmlns:p14="http://schemas.microsoft.com/office/powerpoint/2010/main" val="396232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a:p>
        </p:txBody>
      </p:sp>
      <p:sp>
        <p:nvSpPr>
          <p:cNvPr id="3" name="Slide Number Placeholder 2"/>
          <p:cNvSpPr>
            <a:spLocks noGrp="1"/>
          </p:cNvSpPr>
          <p:nvPr>
            <p:ph type="sldNum" sz="quarter" idx="12"/>
          </p:nvPr>
        </p:nvSpPr>
        <p:spPr/>
        <p:txBody>
          <a:bodyPr/>
          <a:lstStyle/>
          <a:p>
            <a:fld id="{C51EAA63-D034-42AE-91FA-B13B9518C7BE}" type="slidenum">
              <a:rPr lang="en-US" smtClean="0"/>
              <a:pPr/>
              <a:t>11</a:t>
            </a:fld>
            <a:endParaRPr lang="en-US"/>
          </a:p>
        </p:txBody>
      </p:sp>
      <p:pic>
        <p:nvPicPr>
          <p:cNvPr id="5" name="Picture 4"/>
          <p:cNvPicPr>
            <a:picLocks noChangeAspect="1"/>
          </p:cNvPicPr>
          <p:nvPr/>
        </p:nvPicPr>
        <p:blipFill>
          <a:blip r:embed="rId2"/>
          <a:stretch>
            <a:fillRect/>
          </a:stretch>
        </p:blipFill>
        <p:spPr>
          <a:xfrm>
            <a:off x="22224" y="0"/>
            <a:ext cx="12144375" cy="6858000"/>
          </a:xfrm>
          <a:prstGeom prst="rect">
            <a:avLst/>
          </a:prstGeom>
        </p:spPr>
      </p:pic>
    </p:spTree>
    <p:extLst>
      <p:ext uri="{BB962C8B-B14F-4D97-AF65-F5344CB8AC3E}">
        <p14:creationId xmlns:p14="http://schemas.microsoft.com/office/powerpoint/2010/main" val="363168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a:p>
        </p:txBody>
      </p:sp>
      <p:sp>
        <p:nvSpPr>
          <p:cNvPr id="3" name="Slide Number Placeholder 2"/>
          <p:cNvSpPr>
            <a:spLocks noGrp="1"/>
          </p:cNvSpPr>
          <p:nvPr>
            <p:ph type="sldNum" sz="quarter" idx="12"/>
          </p:nvPr>
        </p:nvSpPr>
        <p:spPr/>
        <p:txBody>
          <a:bodyPr/>
          <a:lstStyle/>
          <a:p>
            <a:fld id="{C51EAA63-D034-42AE-91FA-B13B9518C7BE}" type="slidenum">
              <a:rPr lang="en-US" smtClean="0"/>
              <a:pPr/>
              <a:t>12</a:t>
            </a:fld>
            <a:endParaRPr lang="en-US"/>
          </a:p>
        </p:txBody>
      </p:sp>
      <p:pic>
        <p:nvPicPr>
          <p:cNvPr id="5" name="Picture 4"/>
          <p:cNvPicPr>
            <a:picLocks noChangeAspect="1"/>
          </p:cNvPicPr>
          <p:nvPr/>
        </p:nvPicPr>
        <p:blipFill>
          <a:blip r:embed="rId2"/>
          <a:stretch>
            <a:fillRect/>
          </a:stretch>
        </p:blipFill>
        <p:spPr>
          <a:xfrm>
            <a:off x="22224" y="0"/>
            <a:ext cx="12144375" cy="6858000"/>
          </a:xfrm>
          <a:prstGeom prst="rect">
            <a:avLst/>
          </a:prstGeom>
        </p:spPr>
      </p:pic>
    </p:spTree>
    <p:extLst>
      <p:ext uri="{BB962C8B-B14F-4D97-AF65-F5344CB8AC3E}">
        <p14:creationId xmlns:p14="http://schemas.microsoft.com/office/powerpoint/2010/main" val="333345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2">
                <a:shade val="45000"/>
                <a:satMod val="135000"/>
              </a:schemeClr>
              <a:prstClr val="white"/>
            </a:duotone>
            <a:alphaModFix amt="25000"/>
          </a:blip>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EBBFCB1F-A665-4646-AE40-B25C22595CB9}"/>
              </a:ext>
            </a:extLst>
          </p:cNvPr>
          <p:cNvSpPr>
            <a:spLocks noGrp="1"/>
          </p:cNvSpPr>
          <p:nvPr>
            <p:ph type="ftr" sz="quarter" idx="11"/>
          </p:nvPr>
        </p:nvSpPr>
        <p:spPr/>
        <p:txBody>
          <a:bodyPr/>
          <a:lstStyle/>
          <a:p>
            <a:r>
              <a:rPr lang="en-US"/>
              <a:t>Confidential – Oracle Internal/Restricted/Highly Restricted</a:t>
            </a:r>
          </a:p>
        </p:txBody>
      </p:sp>
      <p:sp>
        <p:nvSpPr>
          <p:cNvPr id="3" name="Slide Number Placeholder 2">
            <a:extLst>
              <a:ext uri="{FF2B5EF4-FFF2-40B4-BE49-F238E27FC236}">
                <a16:creationId xmlns="" xmlns:a16="http://schemas.microsoft.com/office/drawing/2014/main" id="{C1771FE0-1A3E-4735-9D4E-211D3D27E78C}"/>
              </a:ext>
            </a:extLst>
          </p:cNvPr>
          <p:cNvSpPr>
            <a:spLocks noGrp="1"/>
          </p:cNvSpPr>
          <p:nvPr>
            <p:ph type="sldNum" sz="quarter" idx="12"/>
          </p:nvPr>
        </p:nvSpPr>
        <p:spPr/>
        <p:txBody>
          <a:bodyPr/>
          <a:lstStyle/>
          <a:p>
            <a:fld id="{C51EAA63-D034-42AE-91FA-B13B9518C7BE}" type="slidenum">
              <a:rPr lang="en-US" smtClean="0"/>
              <a:pPr/>
              <a:t>13</a:t>
            </a:fld>
            <a:endParaRPr lang="en-US"/>
          </a:p>
        </p:txBody>
      </p:sp>
      <p:sp>
        <p:nvSpPr>
          <p:cNvPr id="4" name="Slide Number Placeholder 4">
            <a:extLst>
              <a:ext uri="{FF2B5EF4-FFF2-40B4-BE49-F238E27FC236}">
                <a16:creationId xmlns="" xmlns:a16="http://schemas.microsoft.com/office/drawing/2014/main" id="{617B152E-DAEE-4AD1-9C8E-334E73B01679}"/>
              </a:ext>
            </a:extLst>
          </p:cNvPr>
          <p:cNvSpPr txBox="1">
            <a:spLocks/>
          </p:cNvSpPr>
          <p:nvPr/>
        </p:nvSpPr>
        <p:spPr bwMode="gray">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8595B"/>
                </a:solidFill>
              </a:rPr>
              <a:pPr/>
              <a:t>13</a:t>
            </a:fld>
            <a:endParaRPr lang="en-US" dirty="0">
              <a:solidFill>
                <a:srgbClr val="58595B"/>
              </a:solidFill>
            </a:endParaRPr>
          </a:p>
        </p:txBody>
      </p:sp>
      <p:sp>
        <p:nvSpPr>
          <p:cNvPr id="5" name="Title 7">
            <a:extLst>
              <a:ext uri="{FF2B5EF4-FFF2-40B4-BE49-F238E27FC236}">
                <a16:creationId xmlns="" xmlns:a16="http://schemas.microsoft.com/office/drawing/2014/main" id="{EA13B311-0F71-4253-8644-5DD05D5CD469}"/>
              </a:ext>
            </a:extLst>
          </p:cNvPr>
          <p:cNvSpPr txBox="1">
            <a:spLocks/>
          </p:cNvSpPr>
          <p:nvPr/>
        </p:nvSpPr>
        <p:spPr bwMode="gray">
          <a:xfrm>
            <a:off x="531812" y="406402"/>
            <a:ext cx="11125200" cy="539531"/>
          </a:xfrm>
          <a:prstGeom prst="rect">
            <a:avLst/>
          </a:prstGeom>
        </p:spPr>
        <p:txBody>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a:t>Oracle Strategy: Most Comprehensive, DLT Cloud Platform </a:t>
            </a:r>
            <a:endParaRPr lang="en-US" dirty="0"/>
          </a:p>
        </p:txBody>
      </p:sp>
      <p:sp>
        <p:nvSpPr>
          <p:cNvPr id="6" name="Content Placeholder 2">
            <a:extLst>
              <a:ext uri="{FF2B5EF4-FFF2-40B4-BE49-F238E27FC236}">
                <a16:creationId xmlns="" xmlns:a16="http://schemas.microsoft.com/office/drawing/2014/main" id="{B6FD5B54-3514-49F9-8F8A-E046D91C0F58}"/>
              </a:ext>
            </a:extLst>
          </p:cNvPr>
          <p:cNvSpPr txBox="1">
            <a:spLocks/>
          </p:cNvSpPr>
          <p:nvPr/>
        </p:nvSpPr>
        <p:spPr bwMode="gray">
          <a:xfrm>
            <a:off x="1909490" y="3593244"/>
            <a:ext cx="3883512" cy="245020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a:buFont typeface="Arial" panose="020B0604020202020204" pitchFamily="34" charset="0"/>
              <a:buNone/>
              <a:defRPr/>
            </a:pPr>
            <a:r>
              <a:rPr lang="en-US" sz="2000" b="1">
                <a:solidFill>
                  <a:schemeClr val="bg2">
                    <a:lumMod val="10000"/>
                  </a:schemeClr>
                </a:solidFill>
              </a:rPr>
              <a:t>Managed PaaS for Cloud &amp; On-Prem</a:t>
            </a:r>
          </a:p>
          <a:p>
            <a:pPr marL="172800" lvl="1" indent="-172800">
              <a:spcBef>
                <a:spcPts val="300"/>
              </a:spcBef>
              <a:buClrTx/>
              <a:buFont typeface="Arial" panose="020B0604020202020204" pitchFamily="34" charset="0"/>
              <a:buChar char="•"/>
              <a:defRPr/>
            </a:pPr>
            <a:r>
              <a:rPr lang="en-US" sz="1800"/>
              <a:t>Pre-assembled, ready-to-use</a:t>
            </a:r>
          </a:p>
          <a:p>
            <a:pPr marL="172800" lvl="1" indent="-172800">
              <a:spcBef>
                <a:spcPts val="300"/>
              </a:spcBef>
              <a:buClrTx/>
              <a:buFont typeface="Arial" panose="020B0604020202020204" pitchFamily="34" charset="0"/>
              <a:buChar char="•"/>
              <a:defRPr/>
            </a:pPr>
            <a:r>
              <a:rPr lang="en-US" sz="1800"/>
              <a:t>Dev/Integrators focus on transaction business logic</a:t>
            </a:r>
          </a:p>
          <a:p>
            <a:pPr marL="172800" lvl="1" indent="-172800">
              <a:spcBef>
                <a:spcPts val="300"/>
              </a:spcBef>
              <a:buClrTx/>
              <a:buFont typeface="Arial" panose="020B0604020202020204" pitchFamily="34" charset="0"/>
              <a:buChar char="•"/>
              <a:defRPr/>
            </a:pPr>
            <a:r>
              <a:rPr lang="en-US" sz="1800"/>
              <a:t>Dynamic  configuration, expansion of business networks</a:t>
            </a:r>
            <a:endParaRPr lang="en-US" sz="1800" dirty="0"/>
          </a:p>
        </p:txBody>
      </p:sp>
      <p:sp>
        <p:nvSpPr>
          <p:cNvPr id="7" name="Content Placeholder 6">
            <a:extLst>
              <a:ext uri="{FF2B5EF4-FFF2-40B4-BE49-F238E27FC236}">
                <a16:creationId xmlns="" xmlns:a16="http://schemas.microsoft.com/office/drawing/2014/main" id="{6703C3CE-2AA4-4762-A187-5BB48DE44C86}"/>
              </a:ext>
            </a:extLst>
          </p:cNvPr>
          <p:cNvSpPr txBox="1">
            <a:spLocks/>
          </p:cNvSpPr>
          <p:nvPr/>
        </p:nvSpPr>
        <p:spPr bwMode="gray">
          <a:xfrm>
            <a:off x="7623175" y="3595567"/>
            <a:ext cx="4072776" cy="230279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a:buFont typeface="Arial" panose="020B0604020202020204" pitchFamily="34" charset="0"/>
              <a:buNone/>
              <a:defRPr/>
            </a:pPr>
            <a:r>
              <a:rPr lang="en-US" sz="2000" b="1">
                <a:solidFill>
                  <a:schemeClr val="bg2">
                    <a:lumMod val="10000"/>
                  </a:schemeClr>
                </a:solidFill>
              </a:rPr>
              <a:t>Extending Enterprise Boundary</a:t>
            </a:r>
          </a:p>
          <a:p>
            <a:pPr marL="172800" lvl="1" indent="-172800">
              <a:spcBef>
                <a:spcPts val="300"/>
              </a:spcBef>
              <a:buClrTx/>
              <a:buFont typeface="Arial" panose="020B0604020202020204" pitchFamily="34" charset="0"/>
              <a:buChar char="•"/>
              <a:defRPr/>
            </a:pPr>
            <a:r>
              <a:rPr lang="en-US" sz="1800"/>
              <a:t>Built-in Integrations for SaaS, PaaS and on-premises apps</a:t>
            </a:r>
          </a:p>
          <a:p>
            <a:pPr marL="172800" lvl="1" indent="-172800">
              <a:spcBef>
                <a:spcPts val="300"/>
              </a:spcBef>
              <a:buClrTx/>
              <a:buFont typeface="Arial" panose="020B0604020202020204" pitchFamily="34" charset="0"/>
              <a:buChar char="•"/>
              <a:defRPr/>
            </a:pPr>
            <a:r>
              <a:rPr lang="en-US" sz="1800"/>
              <a:t>Securely extend ERP, SCM and other business processes for trusted transactions with other organizations</a:t>
            </a:r>
          </a:p>
          <a:p>
            <a:pPr marL="172800" lvl="1" indent="-172800">
              <a:spcBef>
                <a:spcPts val="300"/>
              </a:spcBef>
              <a:buClrTx/>
              <a:buFont typeface="Arial" panose="020B0604020202020204" pitchFamily="34" charset="0"/>
              <a:buChar char="•"/>
              <a:defRPr/>
            </a:pPr>
            <a:r>
              <a:rPr lang="en-US" sz="1800"/>
              <a:t>Interact with other Blockchain Networks</a:t>
            </a:r>
          </a:p>
          <a:p>
            <a:pPr marL="1033780" indent="-220663">
              <a:buClrTx/>
              <a:buFont typeface="Arial" panose="020B0604020202020204" pitchFamily="34" charset="0"/>
              <a:buNone/>
            </a:pPr>
            <a:endParaRPr lang="en-US" sz="2000" dirty="0"/>
          </a:p>
        </p:txBody>
      </p:sp>
      <p:pic>
        <p:nvPicPr>
          <p:cNvPr id="8" name="Picture 24" descr="https://d30y9cdsu7xlg0.cloudfront.net/png/252428-200.png">
            <a:extLst>
              <a:ext uri="{FF2B5EF4-FFF2-40B4-BE49-F238E27FC236}">
                <a16:creationId xmlns="" xmlns:a16="http://schemas.microsoft.com/office/drawing/2014/main" id="{3B891534-B633-412B-BDB1-5C02140AF6A6}"/>
              </a:ext>
            </a:extLst>
          </p:cNvPr>
          <p:cNvPicPr>
            <a:picLocks noChangeArrowheads="1"/>
          </p:cNvPicPr>
          <p:nvPr/>
        </p:nvPicPr>
        <p:blipFill>
          <a:blip r:embed="rId4" cstate="print">
            <a:duotone>
              <a:schemeClr val="accent2">
                <a:shade val="45000"/>
                <a:satMod val="135000"/>
              </a:schemeClr>
              <a:prstClr val="white"/>
            </a:duotone>
          </a:blip>
          <a:srcRect/>
          <a:stretch>
            <a:fillRect/>
          </a:stretch>
        </p:blipFill>
        <p:spPr bwMode="gray">
          <a:xfrm>
            <a:off x="730972" y="4054475"/>
            <a:ext cx="830475" cy="828000"/>
          </a:xfrm>
          <a:prstGeom prst="rect">
            <a:avLst/>
          </a:prstGeom>
          <a:noFill/>
        </p:spPr>
      </p:pic>
      <p:sp>
        <p:nvSpPr>
          <p:cNvPr id="9" name="Content Placeholder 1">
            <a:extLst>
              <a:ext uri="{FF2B5EF4-FFF2-40B4-BE49-F238E27FC236}">
                <a16:creationId xmlns="" xmlns:a16="http://schemas.microsoft.com/office/drawing/2014/main" id="{1383C846-22A3-43E4-A02F-B4FADA996551}"/>
              </a:ext>
            </a:extLst>
          </p:cNvPr>
          <p:cNvSpPr txBox="1">
            <a:spLocks/>
          </p:cNvSpPr>
          <p:nvPr/>
        </p:nvSpPr>
        <p:spPr bwMode="gray">
          <a:xfrm>
            <a:off x="1914525" y="1253560"/>
            <a:ext cx="3900769" cy="2133600"/>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bg2">
                    <a:lumMod val="10000"/>
                  </a:schemeClr>
                </a:solidFill>
                <a:effectLst/>
                <a:uLnTx/>
                <a:uFillTx/>
                <a:latin typeface="+mn-lt"/>
                <a:ea typeface="+mn-ea"/>
                <a:cs typeface="+mn-cs"/>
              </a:rPr>
              <a:t>Enterprise-Ready</a:t>
            </a:r>
          </a:p>
          <a:p>
            <a:pPr marL="172800" marR="0" lvl="1" indent="-172800" algn="l" defTabSz="914400" rtl="0" eaLnBrk="1" fontAlgn="auto" latinLnBrk="0" hangingPunct="1">
              <a:lnSpc>
                <a:spcPct val="90000"/>
              </a:lnSpc>
              <a:spcBef>
                <a:spcPts val="300"/>
              </a:spcBef>
              <a:spcAft>
                <a:spcPts val="0"/>
              </a:spcAft>
              <a:buSzTx/>
              <a:buFont typeface="Arial" pitchFamily="34" charset="0"/>
              <a:buChar char="•"/>
              <a:tabLst/>
              <a:defRPr/>
            </a:pPr>
            <a:r>
              <a:rPr kumimoji="0" lang="en-US" b="0" i="0" u="none" strike="noStrike" kern="1200" cap="none" spc="0" normalizeH="0" baseline="0" noProof="0" dirty="0">
                <a:ln>
                  <a:noFill/>
                </a:ln>
                <a:solidFill>
                  <a:schemeClr val="tx1"/>
                </a:solidFill>
                <a:effectLst/>
                <a:uLnTx/>
                <a:uFillTx/>
              </a:rPr>
              <a:t>Permissioned, highly secure, </a:t>
            </a:r>
            <a:r>
              <a:rPr kumimoji="0" lang="en-US" b="0" i="0" u="none" strike="noStrike" kern="1200" cap="none" spc="0" normalizeH="0" noProof="0" dirty="0">
                <a:ln>
                  <a:noFill/>
                </a:ln>
                <a:solidFill>
                  <a:schemeClr val="tx1"/>
                </a:solidFill>
                <a:effectLst/>
                <a:uLnTx/>
                <a:uFillTx/>
              </a:rPr>
              <a:t>with </a:t>
            </a:r>
            <a:br>
              <a:rPr kumimoji="0" lang="en-US" b="0" i="0" u="none" strike="noStrike" kern="1200" cap="none" spc="0" normalizeH="0" noProof="0" dirty="0">
                <a:ln>
                  <a:noFill/>
                </a:ln>
                <a:solidFill>
                  <a:schemeClr val="tx1"/>
                </a:solidFill>
                <a:effectLst/>
                <a:uLnTx/>
                <a:uFillTx/>
              </a:rPr>
            </a:br>
            <a:r>
              <a:rPr kumimoji="0" lang="en-US" b="0" i="0" u="none" strike="noStrike" kern="1200" cap="none" spc="0" normalizeH="0" noProof="0" dirty="0">
                <a:ln>
                  <a:noFill/>
                </a:ln>
                <a:solidFill>
                  <a:schemeClr val="tx1"/>
                </a:solidFill>
                <a:effectLst/>
                <a:uLnTx/>
                <a:uFillTx/>
              </a:rPr>
              <a:t>built-in privacy/confidentiality</a:t>
            </a:r>
            <a:endParaRPr kumimoji="0" lang="en-US" b="0" i="0" u="none" strike="noStrike" kern="1200" cap="none" spc="0" normalizeH="0" baseline="0" noProof="0" dirty="0">
              <a:ln>
                <a:noFill/>
              </a:ln>
              <a:solidFill>
                <a:schemeClr val="tx1"/>
              </a:solidFill>
              <a:effectLst/>
              <a:uLnTx/>
              <a:uFillTx/>
            </a:endParaRPr>
          </a:p>
          <a:p>
            <a:pPr marL="172800" marR="0" lvl="1" indent="-172800" algn="l" defTabSz="914400" rtl="0" eaLnBrk="1" fontAlgn="auto" latinLnBrk="0" hangingPunct="1">
              <a:lnSpc>
                <a:spcPct val="90000"/>
              </a:lnSpc>
              <a:spcBef>
                <a:spcPts val="300"/>
              </a:spcBef>
              <a:spcAft>
                <a:spcPts val="0"/>
              </a:spcAft>
              <a:buSzTx/>
              <a:buFont typeface="Arial" pitchFamily="34" charset="0"/>
              <a:buChar char="•"/>
              <a:tabLst/>
              <a:defRPr/>
            </a:pPr>
            <a:r>
              <a:rPr kumimoji="0" lang="en-US" b="0" i="0" u="none" strike="noStrike" kern="1200" cap="none" spc="0" normalizeH="0" baseline="0" noProof="0" dirty="0">
                <a:ln>
                  <a:noFill/>
                </a:ln>
                <a:solidFill>
                  <a:schemeClr val="tx1"/>
                </a:solidFill>
                <a:effectLst/>
                <a:uLnTx/>
                <a:uFillTx/>
              </a:rPr>
              <a:t>Scalable business networks</a:t>
            </a:r>
          </a:p>
          <a:p>
            <a:pPr marL="172800" marR="0" lvl="1" indent="-172800" algn="l" defTabSz="914400" rtl="0" eaLnBrk="1" fontAlgn="auto" latinLnBrk="0" hangingPunct="1">
              <a:lnSpc>
                <a:spcPct val="90000"/>
              </a:lnSpc>
              <a:spcBef>
                <a:spcPts val="300"/>
              </a:spcBef>
              <a:spcAft>
                <a:spcPts val="0"/>
              </a:spcAft>
              <a:buSzTx/>
              <a:buFont typeface="Arial" pitchFamily="34" charset="0"/>
              <a:buChar char="•"/>
              <a:tabLst/>
              <a:defRPr/>
            </a:pPr>
            <a:r>
              <a:rPr kumimoji="0" lang="en-US" b="0" i="0" u="none" strike="noStrike" kern="1200" cap="none" spc="0" normalizeH="0" baseline="0" noProof="0" dirty="0">
                <a:ln>
                  <a:noFill/>
                </a:ln>
                <a:solidFill>
                  <a:schemeClr val="tx1"/>
                </a:solidFill>
                <a:effectLst/>
                <a:uLnTx/>
                <a:uFillTx/>
              </a:rPr>
              <a:t>Highly resilient, built-in backups and recoverability</a:t>
            </a:r>
          </a:p>
          <a:p>
            <a:pPr marL="172800" marR="0" lvl="1" indent="-172800" algn="l" defTabSz="914400" rtl="0" eaLnBrk="1" fontAlgn="auto" latinLnBrk="0" hangingPunct="1">
              <a:lnSpc>
                <a:spcPct val="90000"/>
              </a:lnSpc>
              <a:spcBef>
                <a:spcPts val="300"/>
              </a:spcBef>
              <a:spcAft>
                <a:spcPts val="0"/>
              </a:spcAft>
              <a:buSzTx/>
              <a:buFont typeface="Arial" pitchFamily="34" charset="0"/>
              <a:buChar char="•"/>
              <a:tabLst/>
              <a:defRPr/>
            </a:pPr>
            <a:r>
              <a:rPr lang="en-US" dirty="0"/>
              <a:t>Industry neutral</a:t>
            </a:r>
            <a:endParaRPr kumimoji="0" lang="en-US" b="0" i="0" u="none" strike="noStrike" kern="1200" cap="none" spc="0" normalizeH="0" baseline="0" noProof="0" dirty="0">
              <a:ln>
                <a:noFill/>
              </a:ln>
              <a:solidFill>
                <a:schemeClr val="tx1"/>
              </a:solidFill>
              <a:effectLst/>
              <a:uLnTx/>
              <a:uFillTx/>
            </a:endParaRPr>
          </a:p>
        </p:txBody>
      </p:sp>
      <p:sp>
        <p:nvSpPr>
          <p:cNvPr id="10" name="Content Placeholder 5">
            <a:extLst>
              <a:ext uri="{FF2B5EF4-FFF2-40B4-BE49-F238E27FC236}">
                <a16:creationId xmlns="" xmlns:a16="http://schemas.microsoft.com/office/drawing/2014/main" id="{B2B141A8-C1FD-4540-9397-BCFB052775B1}"/>
              </a:ext>
            </a:extLst>
          </p:cNvPr>
          <p:cNvSpPr txBox="1">
            <a:spLocks/>
          </p:cNvSpPr>
          <p:nvPr/>
        </p:nvSpPr>
        <p:spPr bwMode="gray">
          <a:xfrm>
            <a:off x="7618857" y="1236815"/>
            <a:ext cx="4294418" cy="2289271"/>
          </a:xfrm>
          <a:prstGeom prst="rect">
            <a:avLst/>
          </a:prstGeom>
        </p:spPr>
        <p:txBody>
          <a:bodyPr vert="horz" lIns="0" tIns="0" rIns="0" bIns="0" rtlCol="0">
            <a:noAutofit/>
          </a:bodyPr>
          <a:lstStyle/>
          <a:p>
            <a:pPr marL="228600" indent="-228600">
              <a:lnSpc>
                <a:spcPct val="90000"/>
              </a:lnSpc>
              <a:spcBef>
                <a:spcPts val="1200"/>
              </a:spcBef>
              <a:buClr>
                <a:schemeClr val="tx1">
                  <a:lumMod val="60000"/>
                  <a:lumOff val="40000"/>
                </a:schemeClr>
              </a:buClr>
              <a:defRPr/>
            </a:pPr>
            <a:r>
              <a:rPr lang="en-US" sz="2000" b="1" dirty="0">
                <a:solidFill>
                  <a:schemeClr val="bg2">
                    <a:lumMod val="10000"/>
                  </a:schemeClr>
                </a:solidFill>
              </a:rPr>
              <a:t>Quick Time-to-Value </a:t>
            </a:r>
          </a:p>
          <a:p>
            <a:pPr marL="172800" lvl="1" indent="-172800">
              <a:lnSpc>
                <a:spcPct val="90000"/>
              </a:lnSpc>
              <a:spcBef>
                <a:spcPts val="300"/>
              </a:spcBef>
              <a:buFont typeface="Arial" pitchFamily="34" charset="0"/>
              <a:buChar char="•"/>
              <a:defRPr/>
            </a:pPr>
            <a:r>
              <a:rPr lang="en-US" dirty="0"/>
              <a:t>Start develop applications within minutes</a:t>
            </a:r>
          </a:p>
          <a:p>
            <a:pPr marL="172800" lvl="1" indent="-172800">
              <a:lnSpc>
                <a:spcPct val="90000"/>
              </a:lnSpc>
              <a:spcBef>
                <a:spcPts val="300"/>
              </a:spcBef>
              <a:buFont typeface="Arial" pitchFamily="34" charset="0"/>
              <a:buChar char="•"/>
              <a:defRPr/>
            </a:pPr>
            <a:r>
              <a:rPr lang="en-US" dirty="0"/>
              <a:t>API driven development </a:t>
            </a:r>
          </a:p>
          <a:p>
            <a:pPr marL="172800" lvl="1" indent="-172800">
              <a:lnSpc>
                <a:spcPct val="90000"/>
              </a:lnSpc>
              <a:spcBef>
                <a:spcPts val="300"/>
              </a:spcBef>
              <a:buFont typeface="Arial" pitchFamily="34" charset="0"/>
              <a:buChar char="•"/>
              <a:defRPr/>
            </a:pPr>
            <a:r>
              <a:rPr lang="en-US" dirty="0"/>
              <a:t>Facilitate quick experimentation of new business processes</a:t>
            </a:r>
            <a:endParaRPr kumimoji="0" lang="en-US" b="0" i="0" u="none" strike="noStrike" kern="1200" cap="none" spc="0" normalizeH="0" baseline="0" noProof="0" dirty="0">
              <a:ln>
                <a:noFill/>
              </a:ln>
              <a:solidFill>
                <a:schemeClr val="tx1"/>
              </a:solidFill>
              <a:effectLst/>
              <a:uLnTx/>
              <a:uFillTx/>
            </a:endParaRPr>
          </a:p>
          <a:p>
            <a:pPr marL="463550" marR="0" lvl="1" indent="-296863" algn="l" defTabSz="914400" rtl="0" eaLnBrk="1" fontAlgn="auto" latinLnBrk="0" hangingPunct="1">
              <a:lnSpc>
                <a:spcPct val="90000"/>
              </a:lnSpc>
              <a:spcBef>
                <a:spcPts val="800"/>
              </a:spcBef>
              <a:spcAft>
                <a:spcPts val="0"/>
              </a:spcAft>
              <a:buClr>
                <a:schemeClr val="tx1">
                  <a:lumMod val="60000"/>
                  <a:lumOff val="40000"/>
                </a:schemeClr>
              </a:buClr>
              <a:buSzTx/>
              <a:tabLst/>
              <a:defRPr/>
            </a:pPr>
            <a:endParaRPr kumimoji="0" lang="en-US" b="0" i="0" u="none" strike="noStrike" kern="1200" cap="none" spc="0" normalizeH="0" baseline="0" noProof="0" dirty="0">
              <a:ln>
                <a:noFill/>
              </a:ln>
              <a:solidFill>
                <a:schemeClr val="tx1"/>
              </a:solidFill>
              <a:effectLst/>
              <a:uLnTx/>
              <a:uFillTx/>
            </a:endParaRPr>
          </a:p>
        </p:txBody>
      </p:sp>
      <p:sp>
        <p:nvSpPr>
          <p:cNvPr id="11" name="Freeform 9">
            <a:extLst>
              <a:ext uri="{FF2B5EF4-FFF2-40B4-BE49-F238E27FC236}">
                <a16:creationId xmlns="" xmlns:a16="http://schemas.microsoft.com/office/drawing/2014/main" id="{2F4CD6BB-DC6E-47E3-AFD4-448B1B65350D}"/>
              </a:ext>
            </a:extLst>
          </p:cNvPr>
          <p:cNvSpPr>
            <a:spLocks noChangeAspect="1" noChangeArrowheads="1"/>
          </p:cNvSpPr>
          <p:nvPr/>
        </p:nvSpPr>
        <p:spPr bwMode="gray">
          <a:xfrm>
            <a:off x="6441659" y="4054475"/>
            <a:ext cx="971550" cy="971550"/>
          </a:xfrm>
          <a:custGeom>
            <a:avLst/>
            <a:gdLst>
              <a:gd name="T0" fmla="*/ 2581 w 2964"/>
              <a:gd name="T1" fmla="*/ 613 h 2964"/>
              <a:gd name="T2" fmla="*/ 1436 w 2964"/>
              <a:gd name="T3" fmla="*/ 81 h 2964"/>
              <a:gd name="T4" fmla="*/ 556 w 2964"/>
              <a:gd name="T5" fmla="*/ 278 h 2964"/>
              <a:gd name="T6" fmla="*/ 46 w 2964"/>
              <a:gd name="T7" fmla="*/ 972 h 2964"/>
              <a:gd name="T8" fmla="*/ 116 w 2964"/>
              <a:gd name="T9" fmla="*/ 1991 h 2964"/>
              <a:gd name="T10" fmla="*/ 880 w 2964"/>
              <a:gd name="T11" fmla="*/ 2847 h 2964"/>
              <a:gd name="T12" fmla="*/ 1713 w 2964"/>
              <a:gd name="T13" fmla="*/ 2963 h 2964"/>
              <a:gd name="T14" fmla="*/ 2592 w 2964"/>
              <a:gd name="T15" fmla="*/ 2546 h 2964"/>
              <a:gd name="T16" fmla="*/ 2870 w 2964"/>
              <a:gd name="T17" fmla="*/ 1482 h 2964"/>
              <a:gd name="T18" fmla="*/ 2639 w 2964"/>
              <a:gd name="T19" fmla="*/ 648 h 2964"/>
              <a:gd name="T20" fmla="*/ 2534 w 2964"/>
              <a:gd name="T21" fmla="*/ 1088 h 2964"/>
              <a:gd name="T22" fmla="*/ 2095 w 2964"/>
              <a:gd name="T23" fmla="*/ 266 h 2964"/>
              <a:gd name="T24" fmla="*/ 2557 w 2964"/>
              <a:gd name="T25" fmla="*/ 1192 h 2964"/>
              <a:gd name="T26" fmla="*/ 2268 w 2964"/>
              <a:gd name="T27" fmla="*/ 695 h 2964"/>
              <a:gd name="T28" fmla="*/ 2038 w 2964"/>
              <a:gd name="T29" fmla="*/ 139 h 2964"/>
              <a:gd name="T30" fmla="*/ 1343 w 2964"/>
              <a:gd name="T31" fmla="*/ 46 h 2964"/>
              <a:gd name="T32" fmla="*/ 648 w 2964"/>
              <a:gd name="T33" fmla="*/ 370 h 2964"/>
              <a:gd name="T34" fmla="*/ 509 w 2964"/>
              <a:gd name="T35" fmla="*/ 370 h 2964"/>
              <a:gd name="T36" fmla="*/ 776 w 2964"/>
              <a:gd name="T37" fmla="*/ 521 h 2964"/>
              <a:gd name="T38" fmla="*/ 220 w 2964"/>
              <a:gd name="T39" fmla="*/ 903 h 2964"/>
              <a:gd name="T40" fmla="*/ 579 w 2964"/>
              <a:gd name="T41" fmla="*/ 648 h 2964"/>
              <a:gd name="T42" fmla="*/ 139 w 2964"/>
              <a:gd name="T43" fmla="*/ 1019 h 2964"/>
              <a:gd name="T44" fmla="*/ 116 w 2964"/>
              <a:gd name="T45" fmla="*/ 1806 h 2964"/>
              <a:gd name="T46" fmla="*/ 695 w 2964"/>
              <a:gd name="T47" fmla="*/ 2130 h 2964"/>
              <a:gd name="T48" fmla="*/ 46 w 2964"/>
              <a:gd name="T49" fmla="*/ 1899 h 2964"/>
              <a:gd name="T50" fmla="*/ 162 w 2964"/>
              <a:gd name="T51" fmla="*/ 1956 h 2964"/>
              <a:gd name="T52" fmla="*/ 417 w 2964"/>
              <a:gd name="T53" fmla="*/ 2453 h 2964"/>
              <a:gd name="T54" fmla="*/ 417 w 2964"/>
              <a:gd name="T55" fmla="*/ 2500 h 2964"/>
              <a:gd name="T56" fmla="*/ 509 w 2964"/>
              <a:gd name="T57" fmla="*/ 2546 h 2964"/>
              <a:gd name="T58" fmla="*/ 915 w 2964"/>
              <a:gd name="T59" fmla="*/ 2801 h 2964"/>
              <a:gd name="T60" fmla="*/ 1019 w 2964"/>
              <a:gd name="T61" fmla="*/ 2870 h 2964"/>
              <a:gd name="T62" fmla="*/ 1760 w 2964"/>
              <a:gd name="T63" fmla="*/ 2870 h 2964"/>
              <a:gd name="T64" fmla="*/ 2407 w 2964"/>
              <a:gd name="T65" fmla="*/ 2534 h 2964"/>
              <a:gd name="T66" fmla="*/ 1702 w 2964"/>
              <a:gd name="T67" fmla="*/ 2534 h 2964"/>
              <a:gd name="T68" fmla="*/ 1598 w 2964"/>
              <a:gd name="T69" fmla="*/ 2523 h 2964"/>
              <a:gd name="T70" fmla="*/ 683 w 2964"/>
              <a:gd name="T71" fmla="*/ 2245 h 2964"/>
              <a:gd name="T72" fmla="*/ 718 w 2964"/>
              <a:gd name="T73" fmla="*/ 2061 h 2964"/>
              <a:gd name="T74" fmla="*/ 197 w 2964"/>
              <a:gd name="T75" fmla="*/ 1042 h 2964"/>
              <a:gd name="T76" fmla="*/ 231 w 2964"/>
              <a:gd name="T77" fmla="*/ 949 h 2964"/>
              <a:gd name="T78" fmla="*/ 822 w 2964"/>
              <a:gd name="T79" fmla="*/ 544 h 2964"/>
              <a:gd name="T80" fmla="*/ 1320 w 2964"/>
              <a:gd name="T81" fmla="*/ 185 h 2964"/>
              <a:gd name="T82" fmla="*/ 1945 w 2964"/>
              <a:gd name="T83" fmla="*/ 197 h 2964"/>
              <a:gd name="T84" fmla="*/ 2038 w 2964"/>
              <a:gd name="T85" fmla="*/ 278 h 2964"/>
              <a:gd name="T86" fmla="*/ 1876 w 2964"/>
              <a:gd name="T87" fmla="*/ 718 h 2964"/>
              <a:gd name="T88" fmla="*/ 2442 w 2964"/>
              <a:gd name="T89" fmla="*/ 1586 h 2964"/>
              <a:gd name="T90" fmla="*/ 2280 w 2964"/>
              <a:gd name="T91" fmla="*/ 2049 h 2964"/>
              <a:gd name="T92" fmla="*/ 2384 w 2964"/>
              <a:gd name="T93" fmla="*/ 2223 h 2964"/>
              <a:gd name="T94" fmla="*/ 2384 w 2964"/>
              <a:gd name="T95" fmla="*/ 2176 h 2964"/>
              <a:gd name="T96" fmla="*/ 2500 w 2964"/>
              <a:gd name="T97" fmla="*/ 2500 h 2964"/>
              <a:gd name="T98" fmla="*/ 2418 w 2964"/>
              <a:gd name="T99" fmla="*/ 2211 h 2964"/>
              <a:gd name="T100" fmla="*/ 2812 w 2964"/>
              <a:gd name="T101" fmla="*/ 1644 h 2964"/>
              <a:gd name="T102" fmla="*/ 2569 w 2964"/>
              <a:gd name="T103" fmla="*/ 1135 h 2964"/>
              <a:gd name="T104" fmla="*/ 2870 w 2964"/>
              <a:gd name="T105" fmla="*/ 1621 h 2964"/>
              <a:gd name="T106" fmla="*/ 2130 w 2964"/>
              <a:gd name="T107" fmla="*/ 880 h 2964"/>
              <a:gd name="T108" fmla="*/ 1378 w 2964"/>
              <a:gd name="T109" fmla="*/ 1760 h 2964"/>
              <a:gd name="T110" fmla="*/ 1667 w 2964"/>
              <a:gd name="T111" fmla="*/ 683 h 2964"/>
              <a:gd name="T112" fmla="*/ 2280 w 2964"/>
              <a:gd name="T113" fmla="*/ 1609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64" h="2964">
                <a:moveTo>
                  <a:pt x="2870" y="1482"/>
                </a:moveTo>
                <a:cubicBezTo>
                  <a:pt x="2685" y="776"/>
                  <a:pt x="2685" y="776"/>
                  <a:pt x="2685" y="776"/>
                </a:cubicBezTo>
                <a:cubicBezTo>
                  <a:pt x="2708" y="764"/>
                  <a:pt x="2731" y="729"/>
                  <a:pt x="2731" y="695"/>
                </a:cubicBezTo>
                <a:cubicBezTo>
                  <a:pt x="2731" y="648"/>
                  <a:pt x="2685" y="602"/>
                  <a:pt x="2639" y="602"/>
                </a:cubicBezTo>
                <a:cubicBezTo>
                  <a:pt x="2616" y="602"/>
                  <a:pt x="2604" y="613"/>
                  <a:pt x="2581" y="613"/>
                </a:cubicBezTo>
                <a:cubicBezTo>
                  <a:pt x="2119" y="220"/>
                  <a:pt x="2119" y="220"/>
                  <a:pt x="2119" y="220"/>
                </a:cubicBezTo>
                <a:cubicBezTo>
                  <a:pt x="2130" y="209"/>
                  <a:pt x="2130" y="197"/>
                  <a:pt x="2130" y="185"/>
                </a:cubicBezTo>
                <a:cubicBezTo>
                  <a:pt x="2130" y="139"/>
                  <a:pt x="2084" y="93"/>
                  <a:pt x="2038" y="93"/>
                </a:cubicBezTo>
                <a:cubicBezTo>
                  <a:pt x="2003" y="93"/>
                  <a:pt x="1968" y="116"/>
                  <a:pt x="1956" y="150"/>
                </a:cubicBezTo>
                <a:cubicBezTo>
                  <a:pt x="1436" y="81"/>
                  <a:pt x="1436" y="81"/>
                  <a:pt x="1436" y="81"/>
                </a:cubicBezTo>
                <a:cubicBezTo>
                  <a:pt x="1424" y="35"/>
                  <a:pt x="1389" y="0"/>
                  <a:pt x="1343" y="0"/>
                </a:cubicBezTo>
                <a:cubicBezTo>
                  <a:pt x="1297" y="0"/>
                  <a:pt x="1250" y="46"/>
                  <a:pt x="1250" y="93"/>
                </a:cubicBezTo>
                <a:lnTo>
                  <a:pt x="1250" y="104"/>
                </a:lnTo>
                <a:cubicBezTo>
                  <a:pt x="637" y="324"/>
                  <a:pt x="637" y="324"/>
                  <a:pt x="637" y="324"/>
                </a:cubicBezTo>
                <a:cubicBezTo>
                  <a:pt x="613" y="289"/>
                  <a:pt x="590" y="278"/>
                  <a:pt x="556" y="278"/>
                </a:cubicBezTo>
                <a:cubicBezTo>
                  <a:pt x="509" y="278"/>
                  <a:pt x="463" y="324"/>
                  <a:pt x="463" y="370"/>
                </a:cubicBezTo>
                <a:cubicBezTo>
                  <a:pt x="463" y="394"/>
                  <a:pt x="475" y="417"/>
                  <a:pt x="486" y="428"/>
                </a:cubicBezTo>
                <a:cubicBezTo>
                  <a:pt x="174" y="880"/>
                  <a:pt x="174" y="880"/>
                  <a:pt x="174" y="880"/>
                </a:cubicBezTo>
                <a:cubicBezTo>
                  <a:pt x="162" y="880"/>
                  <a:pt x="150" y="880"/>
                  <a:pt x="139" y="880"/>
                </a:cubicBezTo>
                <a:cubicBezTo>
                  <a:pt x="93" y="880"/>
                  <a:pt x="46" y="926"/>
                  <a:pt x="46" y="972"/>
                </a:cubicBezTo>
                <a:cubicBezTo>
                  <a:pt x="46" y="1019"/>
                  <a:pt x="70" y="1054"/>
                  <a:pt x="116" y="1065"/>
                </a:cubicBezTo>
                <a:cubicBezTo>
                  <a:pt x="70" y="1806"/>
                  <a:pt x="70" y="1806"/>
                  <a:pt x="70" y="1806"/>
                </a:cubicBezTo>
                <a:cubicBezTo>
                  <a:pt x="35" y="1817"/>
                  <a:pt x="0" y="1852"/>
                  <a:pt x="0" y="1899"/>
                </a:cubicBezTo>
                <a:cubicBezTo>
                  <a:pt x="0" y="1945"/>
                  <a:pt x="46" y="1991"/>
                  <a:pt x="93" y="1991"/>
                </a:cubicBezTo>
                <a:cubicBezTo>
                  <a:pt x="104" y="1991"/>
                  <a:pt x="104" y="1991"/>
                  <a:pt x="116" y="1991"/>
                </a:cubicBezTo>
                <a:cubicBezTo>
                  <a:pt x="359" y="2477"/>
                  <a:pt x="359" y="2477"/>
                  <a:pt x="359" y="2477"/>
                </a:cubicBezTo>
                <a:cubicBezTo>
                  <a:pt x="336" y="2488"/>
                  <a:pt x="324" y="2523"/>
                  <a:pt x="324" y="2546"/>
                </a:cubicBezTo>
                <a:cubicBezTo>
                  <a:pt x="324" y="2592"/>
                  <a:pt x="370" y="2639"/>
                  <a:pt x="417" y="2639"/>
                </a:cubicBezTo>
                <a:cubicBezTo>
                  <a:pt x="440" y="2639"/>
                  <a:pt x="463" y="2627"/>
                  <a:pt x="486" y="2616"/>
                </a:cubicBezTo>
                <a:cubicBezTo>
                  <a:pt x="880" y="2847"/>
                  <a:pt x="880" y="2847"/>
                  <a:pt x="880" y="2847"/>
                </a:cubicBezTo>
                <a:cubicBezTo>
                  <a:pt x="880" y="2859"/>
                  <a:pt x="880" y="2859"/>
                  <a:pt x="880" y="2870"/>
                </a:cubicBezTo>
                <a:cubicBezTo>
                  <a:pt x="880" y="2916"/>
                  <a:pt x="926" y="2963"/>
                  <a:pt x="972" y="2963"/>
                </a:cubicBezTo>
                <a:cubicBezTo>
                  <a:pt x="1019" y="2963"/>
                  <a:pt x="1054" y="2928"/>
                  <a:pt x="1065" y="2893"/>
                </a:cubicBezTo>
                <a:cubicBezTo>
                  <a:pt x="1621" y="2893"/>
                  <a:pt x="1621" y="2893"/>
                  <a:pt x="1621" y="2893"/>
                </a:cubicBezTo>
                <a:cubicBezTo>
                  <a:pt x="1632" y="2928"/>
                  <a:pt x="1667" y="2963"/>
                  <a:pt x="1713" y="2963"/>
                </a:cubicBezTo>
                <a:cubicBezTo>
                  <a:pt x="1760" y="2963"/>
                  <a:pt x="1806" y="2916"/>
                  <a:pt x="1806" y="2870"/>
                </a:cubicBezTo>
                <a:lnTo>
                  <a:pt x="1806" y="2859"/>
                </a:lnTo>
                <a:cubicBezTo>
                  <a:pt x="2430" y="2604"/>
                  <a:pt x="2430" y="2604"/>
                  <a:pt x="2430" y="2604"/>
                </a:cubicBezTo>
                <a:cubicBezTo>
                  <a:pt x="2442" y="2627"/>
                  <a:pt x="2465" y="2639"/>
                  <a:pt x="2500" y="2639"/>
                </a:cubicBezTo>
                <a:cubicBezTo>
                  <a:pt x="2546" y="2639"/>
                  <a:pt x="2592" y="2592"/>
                  <a:pt x="2592" y="2546"/>
                </a:cubicBezTo>
                <a:cubicBezTo>
                  <a:pt x="2592" y="2511"/>
                  <a:pt x="2581" y="2488"/>
                  <a:pt x="2557" y="2465"/>
                </a:cubicBezTo>
                <a:cubicBezTo>
                  <a:pt x="2859" y="1667"/>
                  <a:pt x="2859" y="1667"/>
                  <a:pt x="2859" y="1667"/>
                </a:cubicBezTo>
                <a:lnTo>
                  <a:pt x="2870" y="1667"/>
                </a:lnTo>
                <a:cubicBezTo>
                  <a:pt x="2916" y="1667"/>
                  <a:pt x="2963" y="1621"/>
                  <a:pt x="2963" y="1574"/>
                </a:cubicBezTo>
                <a:cubicBezTo>
                  <a:pt x="2963" y="1528"/>
                  <a:pt x="2928" y="1482"/>
                  <a:pt x="2870" y="1482"/>
                </a:cubicBezTo>
                <a:close/>
                <a:moveTo>
                  <a:pt x="2639" y="648"/>
                </a:moveTo>
                <a:cubicBezTo>
                  <a:pt x="2662" y="648"/>
                  <a:pt x="2685" y="672"/>
                  <a:pt x="2685" y="695"/>
                </a:cubicBezTo>
                <a:cubicBezTo>
                  <a:pt x="2685" y="718"/>
                  <a:pt x="2662" y="741"/>
                  <a:pt x="2639" y="741"/>
                </a:cubicBezTo>
                <a:cubicBezTo>
                  <a:pt x="2616" y="741"/>
                  <a:pt x="2592" y="718"/>
                  <a:pt x="2592" y="695"/>
                </a:cubicBezTo>
                <a:cubicBezTo>
                  <a:pt x="2592" y="672"/>
                  <a:pt x="2616" y="648"/>
                  <a:pt x="2639" y="648"/>
                </a:cubicBezTo>
                <a:close/>
                <a:moveTo>
                  <a:pt x="2095" y="266"/>
                </a:moveTo>
                <a:cubicBezTo>
                  <a:pt x="2557" y="660"/>
                  <a:pt x="2557" y="660"/>
                  <a:pt x="2557" y="660"/>
                </a:cubicBezTo>
                <a:cubicBezTo>
                  <a:pt x="2546" y="672"/>
                  <a:pt x="2546" y="683"/>
                  <a:pt x="2546" y="695"/>
                </a:cubicBezTo>
                <a:cubicBezTo>
                  <a:pt x="2546" y="729"/>
                  <a:pt x="2569" y="764"/>
                  <a:pt x="2604" y="776"/>
                </a:cubicBezTo>
                <a:cubicBezTo>
                  <a:pt x="2534" y="1088"/>
                  <a:pt x="2534" y="1088"/>
                  <a:pt x="2534" y="1088"/>
                </a:cubicBezTo>
                <a:cubicBezTo>
                  <a:pt x="2291" y="752"/>
                  <a:pt x="2291" y="752"/>
                  <a:pt x="2291" y="752"/>
                </a:cubicBezTo>
                <a:cubicBezTo>
                  <a:pt x="2303" y="741"/>
                  <a:pt x="2314" y="718"/>
                  <a:pt x="2314" y="695"/>
                </a:cubicBezTo>
                <a:cubicBezTo>
                  <a:pt x="2314" y="648"/>
                  <a:pt x="2268" y="602"/>
                  <a:pt x="2223" y="602"/>
                </a:cubicBezTo>
                <a:lnTo>
                  <a:pt x="2211" y="602"/>
                </a:lnTo>
                <a:cubicBezTo>
                  <a:pt x="2095" y="266"/>
                  <a:pt x="2095" y="266"/>
                  <a:pt x="2095" y="266"/>
                </a:cubicBezTo>
                <a:close/>
                <a:moveTo>
                  <a:pt x="2557" y="1192"/>
                </a:moveTo>
                <a:cubicBezTo>
                  <a:pt x="2801" y="1517"/>
                  <a:pt x="2801" y="1517"/>
                  <a:pt x="2801" y="1517"/>
                </a:cubicBezTo>
                <a:cubicBezTo>
                  <a:pt x="2789" y="1528"/>
                  <a:pt x="2777" y="1540"/>
                  <a:pt x="2777" y="1563"/>
                </a:cubicBezTo>
                <a:cubicBezTo>
                  <a:pt x="2488" y="1586"/>
                  <a:pt x="2488" y="1586"/>
                  <a:pt x="2488" y="1586"/>
                </a:cubicBezTo>
                <a:lnTo>
                  <a:pt x="2557" y="1192"/>
                </a:lnTo>
                <a:close/>
                <a:moveTo>
                  <a:pt x="2268" y="695"/>
                </a:moveTo>
                <a:cubicBezTo>
                  <a:pt x="2268" y="718"/>
                  <a:pt x="2245" y="741"/>
                  <a:pt x="2223" y="741"/>
                </a:cubicBezTo>
                <a:cubicBezTo>
                  <a:pt x="2200" y="741"/>
                  <a:pt x="2176" y="718"/>
                  <a:pt x="2176" y="695"/>
                </a:cubicBezTo>
                <a:cubicBezTo>
                  <a:pt x="2176" y="672"/>
                  <a:pt x="2200" y="648"/>
                  <a:pt x="2223" y="648"/>
                </a:cubicBezTo>
                <a:cubicBezTo>
                  <a:pt x="2245" y="648"/>
                  <a:pt x="2268" y="672"/>
                  <a:pt x="2268" y="695"/>
                </a:cubicBezTo>
                <a:close/>
                <a:moveTo>
                  <a:pt x="2038" y="139"/>
                </a:moveTo>
                <a:cubicBezTo>
                  <a:pt x="2061" y="139"/>
                  <a:pt x="2084" y="162"/>
                  <a:pt x="2084" y="185"/>
                </a:cubicBezTo>
                <a:cubicBezTo>
                  <a:pt x="2084" y="209"/>
                  <a:pt x="2061" y="231"/>
                  <a:pt x="2038" y="231"/>
                </a:cubicBezTo>
                <a:cubicBezTo>
                  <a:pt x="2015" y="231"/>
                  <a:pt x="1991" y="209"/>
                  <a:pt x="1991" y="185"/>
                </a:cubicBezTo>
                <a:cubicBezTo>
                  <a:pt x="1991" y="162"/>
                  <a:pt x="2015" y="139"/>
                  <a:pt x="2038" y="139"/>
                </a:cubicBezTo>
                <a:close/>
                <a:moveTo>
                  <a:pt x="1343" y="46"/>
                </a:moveTo>
                <a:cubicBezTo>
                  <a:pt x="1366" y="46"/>
                  <a:pt x="1389" y="70"/>
                  <a:pt x="1389" y="93"/>
                </a:cubicBezTo>
                <a:cubicBezTo>
                  <a:pt x="1389" y="116"/>
                  <a:pt x="1366" y="139"/>
                  <a:pt x="1343" y="139"/>
                </a:cubicBezTo>
                <a:cubicBezTo>
                  <a:pt x="1320" y="139"/>
                  <a:pt x="1297" y="116"/>
                  <a:pt x="1297" y="93"/>
                </a:cubicBezTo>
                <a:cubicBezTo>
                  <a:pt x="1297" y="70"/>
                  <a:pt x="1320" y="46"/>
                  <a:pt x="1343" y="46"/>
                </a:cubicBezTo>
                <a:close/>
                <a:moveTo>
                  <a:pt x="648" y="359"/>
                </a:moveTo>
                <a:cubicBezTo>
                  <a:pt x="1227" y="162"/>
                  <a:pt x="1227" y="162"/>
                  <a:pt x="1227" y="162"/>
                </a:cubicBezTo>
                <a:cubicBezTo>
                  <a:pt x="811" y="498"/>
                  <a:pt x="811" y="498"/>
                  <a:pt x="811" y="498"/>
                </a:cubicBezTo>
                <a:cubicBezTo>
                  <a:pt x="648" y="394"/>
                  <a:pt x="648" y="394"/>
                  <a:pt x="648" y="394"/>
                </a:cubicBezTo>
                <a:cubicBezTo>
                  <a:pt x="648" y="382"/>
                  <a:pt x="648" y="382"/>
                  <a:pt x="648" y="370"/>
                </a:cubicBezTo>
                <a:lnTo>
                  <a:pt x="648" y="359"/>
                </a:lnTo>
                <a:close/>
                <a:moveTo>
                  <a:pt x="556" y="324"/>
                </a:moveTo>
                <a:cubicBezTo>
                  <a:pt x="579" y="324"/>
                  <a:pt x="602" y="347"/>
                  <a:pt x="602" y="370"/>
                </a:cubicBezTo>
                <a:cubicBezTo>
                  <a:pt x="602" y="394"/>
                  <a:pt x="579" y="417"/>
                  <a:pt x="556" y="417"/>
                </a:cubicBezTo>
                <a:cubicBezTo>
                  <a:pt x="533" y="417"/>
                  <a:pt x="509" y="394"/>
                  <a:pt x="509" y="370"/>
                </a:cubicBezTo>
                <a:cubicBezTo>
                  <a:pt x="509" y="347"/>
                  <a:pt x="533" y="324"/>
                  <a:pt x="556" y="324"/>
                </a:cubicBezTo>
                <a:close/>
                <a:moveTo>
                  <a:pt x="521" y="463"/>
                </a:moveTo>
                <a:cubicBezTo>
                  <a:pt x="533" y="463"/>
                  <a:pt x="544" y="463"/>
                  <a:pt x="556" y="463"/>
                </a:cubicBezTo>
                <a:cubicBezTo>
                  <a:pt x="579" y="463"/>
                  <a:pt x="602" y="452"/>
                  <a:pt x="625" y="440"/>
                </a:cubicBezTo>
                <a:cubicBezTo>
                  <a:pt x="776" y="521"/>
                  <a:pt x="776" y="521"/>
                  <a:pt x="776" y="521"/>
                </a:cubicBezTo>
                <a:cubicBezTo>
                  <a:pt x="648" y="625"/>
                  <a:pt x="648" y="625"/>
                  <a:pt x="648" y="625"/>
                </a:cubicBezTo>
                <a:cubicBezTo>
                  <a:pt x="625" y="613"/>
                  <a:pt x="602" y="602"/>
                  <a:pt x="579" y="602"/>
                </a:cubicBezTo>
                <a:cubicBezTo>
                  <a:pt x="509" y="602"/>
                  <a:pt x="463" y="648"/>
                  <a:pt x="463" y="718"/>
                </a:cubicBezTo>
                <a:cubicBezTo>
                  <a:pt x="463" y="729"/>
                  <a:pt x="463" y="741"/>
                  <a:pt x="463" y="752"/>
                </a:cubicBezTo>
                <a:cubicBezTo>
                  <a:pt x="220" y="903"/>
                  <a:pt x="220" y="903"/>
                  <a:pt x="220" y="903"/>
                </a:cubicBezTo>
                <a:lnTo>
                  <a:pt x="521" y="463"/>
                </a:lnTo>
                <a:close/>
                <a:moveTo>
                  <a:pt x="648" y="718"/>
                </a:moveTo>
                <a:cubicBezTo>
                  <a:pt x="648" y="752"/>
                  <a:pt x="613" y="787"/>
                  <a:pt x="579" y="787"/>
                </a:cubicBezTo>
                <a:cubicBezTo>
                  <a:pt x="544" y="787"/>
                  <a:pt x="509" y="752"/>
                  <a:pt x="509" y="718"/>
                </a:cubicBezTo>
                <a:cubicBezTo>
                  <a:pt x="509" y="683"/>
                  <a:pt x="544" y="648"/>
                  <a:pt x="579" y="648"/>
                </a:cubicBezTo>
                <a:cubicBezTo>
                  <a:pt x="613" y="648"/>
                  <a:pt x="648" y="683"/>
                  <a:pt x="648" y="718"/>
                </a:cubicBezTo>
                <a:close/>
                <a:moveTo>
                  <a:pt x="93" y="972"/>
                </a:moveTo>
                <a:cubicBezTo>
                  <a:pt x="93" y="949"/>
                  <a:pt x="116" y="926"/>
                  <a:pt x="139" y="926"/>
                </a:cubicBezTo>
                <a:cubicBezTo>
                  <a:pt x="162" y="926"/>
                  <a:pt x="185" y="949"/>
                  <a:pt x="185" y="972"/>
                </a:cubicBezTo>
                <a:cubicBezTo>
                  <a:pt x="185" y="996"/>
                  <a:pt x="162" y="1019"/>
                  <a:pt x="139" y="1019"/>
                </a:cubicBezTo>
                <a:cubicBezTo>
                  <a:pt x="116" y="1019"/>
                  <a:pt x="93" y="996"/>
                  <a:pt x="93" y="972"/>
                </a:cubicBezTo>
                <a:close/>
                <a:moveTo>
                  <a:pt x="486" y="2049"/>
                </a:moveTo>
                <a:cubicBezTo>
                  <a:pt x="185" y="1910"/>
                  <a:pt x="185" y="1910"/>
                  <a:pt x="185" y="1910"/>
                </a:cubicBezTo>
                <a:lnTo>
                  <a:pt x="185" y="1899"/>
                </a:lnTo>
                <a:cubicBezTo>
                  <a:pt x="185" y="1852"/>
                  <a:pt x="162" y="1817"/>
                  <a:pt x="116" y="1806"/>
                </a:cubicBezTo>
                <a:cubicBezTo>
                  <a:pt x="162" y="1077"/>
                  <a:pt x="162" y="1077"/>
                  <a:pt x="162" y="1077"/>
                </a:cubicBezTo>
                <a:cubicBezTo>
                  <a:pt x="533" y="2015"/>
                  <a:pt x="533" y="2015"/>
                  <a:pt x="533" y="2015"/>
                </a:cubicBezTo>
                <a:cubicBezTo>
                  <a:pt x="509" y="2026"/>
                  <a:pt x="498" y="2038"/>
                  <a:pt x="486" y="2049"/>
                </a:cubicBezTo>
                <a:close/>
                <a:moveTo>
                  <a:pt x="602" y="2038"/>
                </a:moveTo>
                <a:cubicBezTo>
                  <a:pt x="648" y="2038"/>
                  <a:pt x="695" y="2084"/>
                  <a:pt x="695" y="2130"/>
                </a:cubicBezTo>
                <a:cubicBezTo>
                  <a:pt x="695" y="2176"/>
                  <a:pt x="648" y="2223"/>
                  <a:pt x="602" y="2223"/>
                </a:cubicBezTo>
                <a:cubicBezTo>
                  <a:pt x="556" y="2223"/>
                  <a:pt x="509" y="2176"/>
                  <a:pt x="509" y="2130"/>
                </a:cubicBezTo>
                <a:cubicBezTo>
                  <a:pt x="509" y="2084"/>
                  <a:pt x="556" y="2038"/>
                  <a:pt x="602" y="2038"/>
                </a:cubicBezTo>
                <a:close/>
                <a:moveTo>
                  <a:pt x="93" y="1945"/>
                </a:moveTo>
                <a:cubicBezTo>
                  <a:pt x="70" y="1945"/>
                  <a:pt x="46" y="1922"/>
                  <a:pt x="46" y="1899"/>
                </a:cubicBezTo>
                <a:cubicBezTo>
                  <a:pt x="46" y="1876"/>
                  <a:pt x="70" y="1852"/>
                  <a:pt x="93" y="1852"/>
                </a:cubicBezTo>
                <a:cubicBezTo>
                  <a:pt x="116" y="1852"/>
                  <a:pt x="139" y="1876"/>
                  <a:pt x="139" y="1899"/>
                </a:cubicBezTo>
                <a:cubicBezTo>
                  <a:pt x="139" y="1922"/>
                  <a:pt x="116" y="1945"/>
                  <a:pt x="93" y="1945"/>
                </a:cubicBezTo>
                <a:close/>
                <a:moveTo>
                  <a:pt x="150" y="1968"/>
                </a:moveTo>
                <a:cubicBezTo>
                  <a:pt x="162" y="1968"/>
                  <a:pt x="162" y="1956"/>
                  <a:pt x="162" y="1956"/>
                </a:cubicBezTo>
                <a:cubicBezTo>
                  <a:pt x="463" y="2095"/>
                  <a:pt x="463" y="2095"/>
                  <a:pt x="463" y="2095"/>
                </a:cubicBezTo>
                <a:cubicBezTo>
                  <a:pt x="463" y="2107"/>
                  <a:pt x="463" y="2119"/>
                  <a:pt x="463" y="2130"/>
                </a:cubicBezTo>
                <a:cubicBezTo>
                  <a:pt x="463" y="2176"/>
                  <a:pt x="486" y="2223"/>
                  <a:pt x="521" y="2245"/>
                </a:cubicBezTo>
                <a:cubicBezTo>
                  <a:pt x="428" y="2453"/>
                  <a:pt x="428" y="2453"/>
                  <a:pt x="428" y="2453"/>
                </a:cubicBezTo>
                <a:lnTo>
                  <a:pt x="417" y="2453"/>
                </a:lnTo>
                <a:cubicBezTo>
                  <a:pt x="405" y="2453"/>
                  <a:pt x="405" y="2453"/>
                  <a:pt x="394" y="2453"/>
                </a:cubicBezTo>
                <a:lnTo>
                  <a:pt x="150" y="1968"/>
                </a:lnTo>
                <a:close/>
                <a:moveTo>
                  <a:pt x="417" y="2592"/>
                </a:moveTo>
                <a:cubicBezTo>
                  <a:pt x="394" y="2592"/>
                  <a:pt x="370" y="2569"/>
                  <a:pt x="370" y="2546"/>
                </a:cubicBezTo>
                <a:cubicBezTo>
                  <a:pt x="370" y="2523"/>
                  <a:pt x="394" y="2500"/>
                  <a:pt x="417" y="2500"/>
                </a:cubicBezTo>
                <a:cubicBezTo>
                  <a:pt x="440" y="2500"/>
                  <a:pt x="463" y="2523"/>
                  <a:pt x="463" y="2546"/>
                </a:cubicBezTo>
                <a:cubicBezTo>
                  <a:pt x="463" y="2569"/>
                  <a:pt x="440" y="2592"/>
                  <a:pt x="417" y="2592"/>
                </a:cubicBezTo>
                <a:close/>
                <a:moveTo>
                  <a:pt x="903" y="2801"/>
                </a:moveTo>
                <a:cubicBezTo>
                  <a:pt x="509" y="2569"/>
                  <a:pt x="509" y="2569"/>
                  <a:pt x="509" y="2569"/>
                </a:cubicBezTo>
                <a:cubicBezTo>
                  <a:pt x="509" y="2557"/>
                  <a:pt x="509" y="2557"/>
                  <a:pt x="509" y="2546"/>
                </a:cubicBezTo>
                <a:cubicBezTo>
                  <a:pt x="509" y="2511"/>
                  <a:pt x="498" y="2488"/>
                  <a:pt x="475" y="2477"/>
                </a:cubicBezTo>
                <a:cubicBezTo>
                  <a:pt x="567" y="2268"/>
                  <a:pt x="567" y="2268"/>
                  <a:pt x="567" y="2268"/>
                </a:cubicBezTo>
                <a:cubicBezTo>
                  <a:pt x="579" y="2268"/>
                  <a:pt x="590" y="2268"/>
                  <a:pt x="602" y="2268"/>
                </a:cubicBezTo>
                <a:cubicBezTo>
                  <a:pt x="613" y="2268"/>
                  <a:pt x="625" y="2268"/>
                  <a:pt x="648" y="2257"/>
                </a:cubicBezTo>
                <a:cubicBezTo>
                  <a:pt x="915" y="2801"/>
                  <a:pt x="915" y="2801"/>
                  <a:pt x="915" y="2801"/>
                </a:cubicBezTo>
                <a:lnTo>
                  <a:pt x="903" y="2801"/>
                </a:lnTo>
                <a:close/>
                <a:moveTo>
                  <a:pt x="972" y="2916"/>
                </a:moveTo>
                <a:cubicBezTo>
                  <a:pt x="949" y="2916"/>
                  <a:pt x="926" y="2893"/>
                  <a:pt x="926" y="2870"/>
                </a:cubicBezTo>
                <a:cubicBezTo>
                  <a:pt x="926" y="2847"/>
                  <a:pt x="949" y="2824"/>
                  <a:pt x="972" y="2824"/>
                </a:cubicBezTo>
                <a:cubicBezTo>
                  <a:pt x="996" y="2824"/>
                  <a:pt x="1019" y="2847"/>
                  <a:pt x="1019" y="2870"/>
                </a:cubicBezTo>
                <a:cubicBezTo>
                  <a:pt x="1019" y="2893"/>
                  <a:pt x="996" y="2916"/>
                  <a:pt x="972" y="2916"/>
                </a:cubicBezTo>
                <a:close/>
                <a:moveTo>
                  <a:pt x="1713" y="2916"/>
                </a:moveTo>
                <a:cubicBezTo>
                  <a:pt x="1690" y="2916"/>
                  <a:pt x="1667" y="2893"/>
                  <a:pt x="1667" y="2870"/>
                </a:cubicBezTo>
                <a:cubicBezTo>
                  <a:pt x="1667" y="2847"/>
                  <a:pt x="1690" y="2824"/>
                  <a:pt x="1713" y="2824"/>
                </a:cubicBezTo>
                <a:cubicBezTo>
                  <a:pt x="1737" y="2824"/>
                  <a:pt x="1760" y="2847"/>
                  <a:pt x="1760" y="2870"/>
                </a:cubicBezTo>
                <a:cubicBezTo>
                  <a:pt x="1760" y="2893"/>
                  <a:pt x="1737" y="2916"/>
                  <a:pt x="1713" y="2916"/>
                </a:cubicBezTo>
                <a:close/>
                <a:moveTo>
                  <a:pt x="2418" y="2500"/>
                </a:moveTo>
                <a:cubicBezTo>
                  <a:pt x="1864" y="2314"/>
                  <a:pt x="1864" y="2314"/>
                  <a:pt x="1864" y="2314"/>
                </a:cubicBezTo>
                <a:cubicBezTo>
                  <a:pt x="1841" y="2349"/>
                  <a:pt x="1841" y="2349"/>
                  <a:pt x="1841" y="2349"/>
                </a:cubicBezTo>
                <a:cubicBezTo>
                  <a:pt x="2407" y="2534"/>
                  <a:pt x="2407" y="2534"/>
                  <a:pt x="2407" y="2534"/>
                </a:cubicBezTo>
                <a:cubicBezTo>
                  <a:pt x="2407" y="2546"/>
                  <a:pt x="2407" y="2546"/>
                  <a:pt x="2407" y="2546"/>
                </a:cubicBezTo>
                <a:lnTo>
                  <a:pt x="2407" y="2557"/>
                </a:lnTo>
                <a:cubicBezTo>
                  <a:pt x="1783" y="2812"/>
                  <a:pt x="1783" y="2812"/>
                  <a:pt x="1783" y="2812"/>
                </a:cubicBezTo>
                <a:cubicBezTo>
                  <a:pt x="1771" y="2801"/>
                  <a:pt x="1748" y="2777"/>
                  <a:pt x="1725" y="2777"/>
                </a:cubicBezTo>
                <a:cubicBezTo>
                  <a:pt x="1702" y="2534"/>
                  <a:pt x="1702" y="2534"/>
                  <a:pt x="1702" y="2534"/>
                </a:cubicBezTo>
                <a:cubicBezTo>
                  <a:pt x="1690" y="2534"/>
                  <a:pt x="1667" y="2546"/>
                  <a:pt x="1656" y="2546"/>
                </a:cubicBezTo>
                <a:cubicBezTo>
                  <a:pt x="1679" y="2789"/>
                  <a:pt x="1679" y="2789"/>
                  <a:pt x="1679" y="2789"/>
                </a:cubicBezTo>
                <a:cubicBezTo>
                  <a:pt x="1656" y="2789"/>
                  <a:pt x="1632" y="2812"/>
                  <a:pt x="1621" y="2847"/>
                </a:cubicBezTo>
                <a:cubicBezTo>
                  <a:pt x="1065" y="2847"/>
                  <a:pt x="1065" y="2847"/>
                  <a:pt x="1065" y="2847"/>
                </a:cubicBezTo>
                <a:cubicBezTo>
                  <a:pt x="1598" y="2523"/>
                  <a:pt x="1598" y="2523"/>
                  <a:pt x="1598" y="2523"/>
                </a:cubicBezTo>
                <a:cubicBezTo>
                  <a:pt x="1540" y="2500"/>
                  <a:pt x="1540" y="2500"/>
                  <a:pt x="1540" y="2500"/>
                </a:cubicBezTo>
                <a:cubicBezTo>
                  <a:pt x="1042" y="2801"/>
                  <a:pt x="1042" y="2801"/>
                  <a:pt x="1042" y="2801"/>
                </a:cubicBezTo>
                <a:cubicBezTo>
                  <a:pt x="1019" y="2789"/>
                  <a:pt x="996" y="2777"/>
                  <a:pt x="972" y="2777"/>
                </a:cubicBezTo>
                <a:cubicBezTo>
                  <a:pt x="961" y="2777"/>
                  <a:pt x="961" y="2777"/>
                  <a:pt x="949" y="2777"/>
                </a:cubicBezTo>
                <a:cubicBezTo>
                  <a:pt x="683" y="2245"/>
                  <a:pt x="683" y="2245"/>
                  <a:pt x="683" y="2245"/>
                </a:cubicBezTo>
                <a:cubicBezTo>
                  <a:pt x="706" y="2223"/>
                  <a:pt x="729" y="2200"/>
                  <a:pt x="729" y="2176"/>
                </a:cubicBezTo>
                <a:cubicBezTo>
                  <a:pt x="1632" y="2488"/>
                  <a:pt x="1632" y="2488"/>
                  <a:pt x="1632" y="2488"/>
                </a:cubicBezTo>
                <a:cubicBezTo>
                  <a:pt x="1378" y="1841"/>
                  <a:pt x="1378" y="1841"/>
                  <a:pt x="1378" y="1841"/>
                </a:cubicBezTo>
                <a:cubicBezTo>
                  <a:pt x="741" y="2095"/>
                  <a:pt x="741" y="2095"/>
                  <a:pt x="741" y="2095"/>
                </a:cubicBezTo>
                <a:cubicBezTo>
                  <a:pt x="729" y="2084"/>
                  <a:pt x="729" y="2072"/>
                  <a:pt x="718" y="2061"/>
                </a:cubicBezTo>
                <a:cubicBezTo>
                  <a:pt x="1343" y="1794"/>
                  <a:pt x="1343" y="1794"/>
                  <a:pt x="1343" y="1794"/>
                </a:cubicBezTo>
                <a:cubicBezTo>
                  <a:pt x="602" y="1054"/>
                  <a:pt x="602" y="1054"/>
                  <a:pt x="602" y="1054"/>
                </a:cubicBezTo>
                <a:cubicBezTo>
                  <a:pt x="602" y="1991"/>
                  <a:pt x="602" y="1991"/>
                  <a:pt x="602" y="1991"/>
                </a:cubicBezTo>
                <a:cubicBezTo>
                  <a:pt x="590" y="1991"/>
                  <a:pt x="579" y="1991"/>
                  <a:pt x="567" y="1991"/>
                </a:cubicBezTo>
                <a:cubicBezTo>
                  <a:pt x="197" y="1042"/>
                  <a:pt x="197" y="1042"/>
                  <a:pt x="197" y="1042"/>
                </a:cubicBezTo>
                <a:cubicBezTo>
                  <a:pt x="209" y="1042"/>
                  <a:pt x="220" y="1019"/>
                  <a:pt x="231" y="1007"/>
                </a:cubicBezTo>
                <a:cubicBezTo>
                  <a:pt x="556" y="1042"/>
                  <a:pt x="556" y="1042"/>
                  <a:pt x="556" y="1042"/>
                </a:cubicBezTo>
                <a:cubicBezTo>
                  <a:pt x="556" y="1019"/>
                  <a:pt x="567" y="1007"/>
                  <a:pt x="567" y="996"/>
                </a:cubicBezTo>
                <a:cubicBezTo>
                  <a:pt x="231" y="961"/>
                  <a:pt x="231" y="961"/>
                  <a:pt x="231" y="961"/>
                </a:cubicBezTo>
                <a:cubicBezTo>
                  <a:pt x="231" y="949"/>
                  <a:pt x="231" y="949"/>
                  <a:pt x="231" y="949"/>
                </a:cubicBezTo>
                <a:cubicBezTo>
                  <a:pt x="486" y="787"/>
                  <a:pt x="486" y="787"/>
                  <a:pt x="486" y="787"/>
                </a:cubicBezTo>
                <a:cubicBezTo>
                  <a:pt x="509" y="822"/>
                  <a:pt x="544" y="833"/>
                  <a:pt x="579" y="833"/>
                </a:cubicBezTo>
                <a:cubicBezTo>
                  <a:pt x="648" y="833"/>
                  <a:pt x="695" y="787"/>
                  <a:pt x="695" y="718"/>
                </a:cubicBezTo>
                <a:cubicBezTo>
                  <a:pt x="695" y="695"/>
                  <a:pt x="695" y="683"/>
                  <a:pt x="683" y="660"/>
                </a:cubicBezTo>
                <a:cubicBezTo>
                  <a:pt x="822" y="544"/>
                  <a:pt x="822" y="544"/>
                  <a:pt x="822" y="544"/>
                </a:cubicBezTo>
                <a:cubicBezTo>
                  <a:pt x="984" y="648"/>
                  <a:pt x="984" y="648"/>
                  <a:pt x="984" y="648"/>
                </a:cubicBezTo>
                <a:cubicBezTo>
                  <a:pt x="1019" y="613"/>
                  <a:pt x="1019" y="613"/>
                  <a:pt x="1019" y="613"/>
                </a:cubicBezTo>
                <a:cubicBezTo>
                  <a:pt x="857" y="521"/>
                  <a:pt x="857" y="521"/>
                  <a:pt x="857" y="521"/>
                </a:cubicBezTo>
                <a:cubicBezTo>
                  <a:pt x="1285" y="162"/>
                  <a:pt x="1285" y="162"/>
                  <a:pt x="1285" y="162"/>
                </a:cubicBezTo>
                <a:cubicBezTo>
                  <a:pt x="1297" y="174"/>
                  <a:pt x="1308" y="185"/>
                  <a:pt x="1320" y="185"/>
                </a:cubicBezTo>
                <a:cubicBezTo>
                  <a:pt x="1343" y="556"/>
                  <a:pt x="1343" y="556"/>
                  <a:pt x="1343" y="556"/>
                </a:cubicBezTo>
                <a:cubicBezTo>
                  <a:pt x="1401" y="567"/>
                  <a:pt x="1401" y="567"/>
                  <a:pt x="1401" y="567"/>
                </a:cubicBezTo>
                <a:cubicBezTo>
                  <a:pt x="1366" y="185"/>
                  <a:pt x="1366" y="185"/>
                  <a:pt x="1366" y="185"/>
                </a:cubicBezTo>
                <a:cubicBezTo>
                  <a:pt x="1401" y="174"/>
                  <a:pt x="1424" y="150"/>
                  <a:pt x="1424" y="127"/>
                </a:cubicBezTo>
                <a:cubicBezTo>
                  <a:pt x="1945" y="197"/>
                  <a:pt x="1945" y="197"/>
                  <a:pt x="1945" y="197"/>
                </a:cubicBezTo>
                <a:cubicBezTo>
                  <a:pt x="1945" y="220"/>
                  <a:pt x="1956" y="231"/>
                  <a:pt x="1968" y="243"/>
                </a:cubicBezTo>
                <a:cubicBezTo>
                  <a:pt x="1713" y="648"/>
                  <a:pt x="1713" y="648"/>
                  <a:pt x="1713" y="648"/>
                </a:cubicBezTo>
                <a:cubicBezTo>
                  <a:pt x="1725" y="648"/>
                  <a:pt x="1748" y="660"/>
                  <a:pt x="1760" y="660"/>
                </a:cubicBezTo>
                <a:cubicBezTo>
                  <a:pt x="2015" y="278"/>
                  <a:pt x="2015" y="278"/>
                  <a:pt x="2015" y="278"/>
                </a:cubicBezTo>
                <a:cubicBezTo>
                  <a:pt x="2015" y="278"/>
                  <a:pt x="2026" y="278"/>
                  <a:pt x="2038" y="278"/>
                </a:cubicBezTo>
                <a:lnTo>
                  <a:pt x="2049" y="278"/>
                </a:lnTo>
                <a:cubicBezTo>
                  <a:pt x="2165" y="613"/>
                  <a:pt x="2165" y="613"/>
                  <a:pt x="2165" y="613"/>
                </a:cubicBezTo>
                <a:cubicBezTo>
                  <a:pt x="2153" y="625"/>
                  <a:pt x="2142" y="648"/>
                  <a:pt x="2130" y="672"/>
                </a:cubicBezTo>
                <a:cubicBezTo>
                  <a:pt x="1771" y="672"/>
                  <a:pt x="1771" y="672"/>
                  <a:pt x="1771" y="672"/>
                </a:cubicBezTo>
                <a:cubicBezTo>
                  <a:pt x="1876" y="718"/>
                  <a:pt x="1876" y="718"/>
                  <a:pt x="1876" y="718"/>
                </a:cubicBezTo>
                <a:cubicBezTo>
                  <a:pt x="2130" y="718"/>
                  <a:pt x="2130" y="718"/>
                  <a:pt x="2130" y="718"/>
                </a:cubicBezTo>
                <a:cubicBezTo>
                  <a:pt x="2142" y="752"/>
                  <a:pt x="2176" y="787"/>
                  <a:pt x="2223" y="787"/>
                </a:cubicBezTo>
                <a:cubicBezTo>
                  <a:pt x="2233" y="787"/>
                  <a:pt x="2245" y="787"/>
                  <a:pt x="2257" y="776"/>
                </a:cubicBezTo>
                <a:cubicBezTo>
                  <a:pt x="2523" y="1146"/>
                  <a:pt x="2523" y="1146"/>
                  <a:pt x="2523" y="1146"/>
                </a:cubicBezTo>
                <a:cubicBezTo>
                  <a:pt x="2442" y="1586"/>
                  <a:pt x="2442" y="1586"/>
                  <a:pt x="2442" y="1586"/>
                </a:cubicBezTo>
                <a:cubicBezTo>
                  <a:pt x="2349" y="1586"/>
                  <a:pt x="2349" y="1586"/>
                  <a:pt x="2349" y="1586"/>
                </a:cubicBezTo>
                <a:cubicBezTo>
                  <a:pt x="2361" y="1609"/>
                  <a:pt x="2361" y="1621"/>
                  <a:pt x="2349" y="1632"/>
                </a:cubicBezTo>
                <a:cubicBezTo>
                  <a:pt x="2430" y="1632"/>
                  <a:pt x="2430" y="1632"/>
                  <a:pt x="2430" y="1632"/>
                </a:cubicBezTo>
                <a:cubicBezTo>
                  <a:pt x="2349" y="1991"/>
                  <a:pt x="2349" y="1991"/>
                  <a:pt x="2349" y="1991"/>
                </a:cubicBezTo>
                <a:cubicBezTo>
                  <a:pt x="2326" y="2003"/>
                  <a:pt x="2291" y="2026"/>
                  <a:pt x="2280" y="2049"/>
                </a:cubicBezTo>
                <a:cubicBezTo>
                  <a:pt x="2072" y="2038"/>
                  <a:pt x="2072" y="2038"/>
                  <a:pt x="2072" y="2038"/>
                </a:cubicBezTo>
                <a:cubicBezTo>
                  <a:pt x="2038" y="2084"/>
                  <a:pt x="2038" y="2084"/>
                  <a:pt x="2038" y="2084"/>
                </a:cubicBezTo>
                <a:cubicBezTo>
                  <a:pt x="2268" y="2095"/>
                  <a:pt x="2268" y="2095"/>
                  <a:pt x="2268" y="2095"/>
                </a:cubicBezTo>
                <a:cubicBezTo>
                  <a:pt x="2268" y="2107"/>
                  <a:pt x="2268" y="2107"/>
                  <a:pt x="2268" y="2107"/>
                </a:cubicBezTo>
                <a:cubicBezTo>
                  <a:pt x="2268" y="2165"/>
                  <a:pt x="2314" y="2223"/>
                  <a:pt x="2384" y="2223"/>
                </a:cubicBezTo>
                <a:cubicBezTo>
                  <a:pt x="2453" y="2465"/>
                  <a:pt x="2453" y="2465"/>
                  <a:pt x="2453" y="2465"/>
                </a:cubicBezTo>
                <a:cubicBezTo>
                  <a:pt x="2442" y="2477"/>
                  <a:pt x="2430" y="2488"/>
                  <a:pt x="2418" y="2500"/>
                </a:cubicBezTo>
                <a:close/>
                <a:moveTo>
                  <a:pt x="2384" y="2038"/>
                </a:moveTo>
                <a:cubicBezTo>
                  <a:pt x="2418" y="2038"/>
                  <a:pt x="2453" y="2072"/>
                  <a:pt x="2453" y="2107"/>
                </a:cubicBezTo>
                <a:cubicBezTo>
                  <a:pt x="2453" y="2142"/>
                  <a:pt x="2418" y="2176"/>
                  <a:pt x="2384" y="2176"/>
                </a:cubicBezTo>
                <a:cubicBezTo>
                  <a:pt x="2349" y="2176"/>
                  <a:pt x="2314" y="2142"/>
                  <a:pt x="2314" y="2107"/>
                </a:cubicBezTo>
                <a:cubicBezTo>
                  <a:pt x="2314" y="2072"/>
                  <a:pt x="2349" y="2038"/>
                  <a:pt x="2384" y="2038"/>
                </a:cubicBezTo>
                <a:close/>
                <a:moveTo>
                  <a:pt x="2500" y="2592"/>
                </a:moveTo>
                <a:cubicBezTo>
                  <a:pt x="2477" y="2592"/>
                  <a:pt x="2453" y="2569"/>
                  <a:pt x="2453" y="2546"/>
                </a:cubicBezTo>
                <a:cubicBezTo>
                  <a:pt x="2453" y="2523"/>
                  <a:pt x="2477" y="2500"/>
                  <a:pt x="2500" y="2500"/>
                </a:cubicBezTo>
                <a:cubicBezTo>
                  <a:pt x="2523" y="2500"/>
                  <a:pt x="2546" y="2523"/>
                  <a:pt x="2546" y="2546"/>
                </a:cubicBezTo>
                <a:cubicBezTo>
                  <a:pt x="2546" y="2569"/>
                  <a:pt x="2523" y="2592"/>
                  <a:pt x="2500" y="2592"/>
                </a:cubicBezTo>
                <a:close/>
                <a:moveTo>
                  <a:pt x="2511" y="2453"/>
                </a:moveTo>
                <a:lnTo>
                  <a:pt x="2500" y="2453"/>
                </a:lnTo>
                <a:cubicBezTo>
                  <a:pt x="2418" y="2211"/>
                  <a:pt x="2418" y="2211"/>
                  <a:pt x="2418" y="2211"/>
                </a:cubicBezTo>
                <a:cubicBezTo>
                  <a:pt x="2465" y="2200"/>
                  <a:pt x="2500" y="2153"/>
                  <a:pt x="2500" y="2107"/>
                </a:cubicBezTo>
                <a:cubicBezTo>
                  <a:pt x="2500" y="2049"/>
                  <a:pt x="2453" y="2003"/>
                  <a:pt x="2407" y="1991"/>
                </a:cubicBezTo>
                <a:cubicBezTo>
                  <a:pt x="2477" y="1632"/>
                  <a:pt x="2477" y="1632"/>
                  <a:pt x="2477" y="1632"/>
                </a:cubicBezTo>
                <a:cubicBezTo>
                  <a:pt x="2777" y="1609"/>
                  <a:pt x="2777" y="1609"/>
                  <a:pt x="2777" y="1609"/>
                </a:cubicBezTo>
                <a:cubicBezTo>
                  <a:pt x="2789" y="1621"/>
                  <a:pt x="2801" y="1632"/>
                  <a:pt x="2812" y="1644"/>
                </a:cubicBezTo>
                <a:lnTo>
                  <a:pt x="2511" y="2453"/>
                </a:lnTo>
                <a:close/>
                <a:moveTo>
                  <a:pt x="2569" y="1135"/>
                </a:moveTo>
                <a:cubicBezTo>
                  <a:pt x="2639" y="799"/>
                  <a:pt x="2639" y="799"/>
                  <a:pt x="2639" y="799"/>
                </a:cubicBezTo>
                <a:cubicBezTo>
                  <a:pt x="2824" y="1470"/>
                  <a:pt x="2824" y="1470"/>
                  <a:pt x="2824" y="1470"/>
                </a:cubicBezTo>
                <a:lnTo>
                  <a:pt x="2569" y="1135"/>
                </a:lnTo>
                <a:close/>
                <a:moveTo>
                  <a:pt x="2870" y="1621"/>
                </a:moveTo>
                <a:cubicBezTo>
                  <a:pt x="2847" y="1621"/>
                  <a:pt x="2824" y="1598"/>
                  <a:pt x="2824" y="1574"/>
                </a:cubicBezTo>
                <a:cubicBezTo>
                  <a:pt x="2824" y="1551"/>
                  <a:pt x="2847" y="1528"/>
                  <a:pt x="2870" y="1528"/>
                </a:cubicBezTo>
                <a:cubicBezTo>
                  <a:pt x="2893" y="1528"/>
                  <a:pt x="2916" y="1551"/>
                  <a:pt x="2916" y="1574"/>
                </a:cubicBezTo>
                <a:cubicBezTo>
                  <a:pt x="2916" y="1598"/>
                  <a:pt x="2893" y="1621"/>
                  <a:pt x="2870" y="1621"/>
                </a:cubicBezTo>
                <a:close/>
                <a:moveTo>
                  <a:pt x="1424" y="1817"/>
                </a:moveTo>
                <a:cubicBezTo>
                  <a:pt x="1679" y="2477"/>
                  <a:pt x="1679" y="2477"/>
                  <a:pt x="1679" y="2477"/>
                </a:cubicBezTo>
                <a:cubicBezTo>
                  <a:pt x="2291" y="1644"/>
                  <a:pt x="2291" y="1644"/>
                  <a:pt x="2291" y="1644"/>
                </a:cubicBezTo>
                <a:lnTo>
                  <a:pt x="1424" y="1817"/>
                </a:lnTo>
                <a:close/>
                <a:moveTo>
                  <a:pt x="2130" y="880"/>
                </a:moveTo>
                <a:cubicBezTo>
                  <a:pt x="1748" y="706"/>
                  <a:pt x="1748" y="706"/>
                  <a:pt x="1748" y="706"/>
                </a:cubicBezTo>
                <a:cubicBezTo>
                  <a:pt x="2303" y="1551"/>
                  <a:pt x="2303" y="1551"/>
                  <a:pt x="2303" y="1551"/>
                </a:cubicBezTo>
                <a:lnTo>
                  <a:pt x="2130" y="880"/>
                </a:lnTo>
                <a:close/>
                <a:moveTo>
                  <a:pt x="648" y="1030"/>
                </a:moveTo>
                <a:cubicBezTo>
                  <a:pt x="1378" y="1760"/>
                  <a:pt x="1378" y="1760"/>
                  <a:pt x="1378" y="1760"/>
                </a:cubicBezTo>
                <a:cubicBezTo>
                  <a:pt x="1679" y="729"/>
                  <a:pt x="1679" y="729"/>
                  <a:pt x="1679" y="729"/>
                </a:cubicBezTo>
                <a:lnTo>
                  <a:pt x="648" y="1030"/>
                </a:lnTo>
                <a:close/>
                <a:moveTo>
                  <a:pt x="1158" y="556"/>
                </a:moveTo>
                <a:cubicBezTo>
                  <a:pt x="648" y="984"/>
                  <a:pt x="648" y="984"/>
                  <a:pt x="648" y="984"/>
                </a:cubicBezTo>
                <a:cubicBezTo>
                  <a:pt x="1667" y="683"/>
                  <a:pt x="1667" y="683"/>
                  <a:pt x="1667" y="683"/>
                </a:cubicBezTo>
                <a:lnTo>
                  <a:pt x="1158" y="556"/>
                </a:lnTo>
                <a:close/>
                <a:moveTo>
                  <a:pt x="2280" y="1609"/>
                </a:moveTo>
                <a:cubicBezTo>
                  <a:pt x="1725" y="752"/>
                  <a:pt x="1725" y="752"/>
                  <a:pt x="1725" y="752"/>
                </a:cubicBezTo>
                <a:cubicBezTo>
                  <a:pt x="1424" y="1771"/>
                  <a:pt x="1424" y="1771"/>
                  <a:pt x="1424" y="1771"/>
                </a:cubicBezTo>
                <a:lnTo>
                  <a:pt x="2280" y="1609"/>
                </a:lnTo>
                <a:close/>
              </a:path>
            </a:pathLst>
          </a:custGeom>
          <a:solidFill>
            <a:schemeClr val="tx2"/>
          </a:solidFill>
          <a:ln>
            <a:noFill/>
          </a:ln>
          <a:effectLst/>
          <a:extLst/>
        </p:spPr>
        <p:txBody>
          <a:bodyPr wrap="none" anchor="ctr"/>
          <a:lstStyle/>
          <a:p>
            <a:endParaRPr lang="en-US" dirty="0"/>
          </a:p>
        </p:txBody>
      </p:sp>
      <p:sp>
        <p:nvSpPr>
          <p:cNvPr id="12" name="Freeform 6">
            <a:extLst>
              <a:ext uri="{FF2B5EF4-FFF2-40B4-BE49-F238E27FC236}">
                <a16:creationId xmlns="" xmlns:a16="http://schemas.microsoft.com/office/drawing/2014/main" id="{13609FA4-5884-43BF-9205-4251B8C701D4}"/>
              </a:ext>
            </a:extLst>
          </p:cNvPr>
          <p:cNvSpPr>
            <a:spLocks noChangeAspect="1" noChangeArrowheads="1"/>
          </p:cNvSpPr>
          <p:nvPr/>
        </p:nvSpPr>
        <p:spPr bwMode="gray">
          <a:xfrm>
            <a:off x="6684671" y="1625742"/>
            <a:ext cx="584478" cy="813188"/>
          </a:xfrm>
          <a:custGeom>
            <a:avLst/>
            <a:gdLst>
              <a:gd name="T0" fmla="*/ 590 w 2131"/>
              <a:gd name="T1" fmla="*/ 2592 h 2964"/>
              <a:gd name="T2" fmla="*/ 1574 w 2131"/>
              <a:gd name="T3" fmla="*/ 2523 h 2964"/>
              <a:gd name="T4" fmla="*/ 555 w 2131"/>
              <a:gd name="T5" fmla="*/ 2523 h 2964"/>
              <a:gd name="T6" fmla="*/ 1065 w 2131"/>
              <a:gd name="T7" fmla="*/ 1899 h 2964"/>
              <a:gd name="T8" fmla="*/ 1065 w 2131"/>
              <a:gd name="T9" fmla="*/ 2038 h 2964"/>
              <a:gd name="T10" fmla="*/ 1690 w 2131"/>
              <a:gd name="T11" fmla="*/ 996 h 2964"/>
              <a:gd name="T12" fmla="*/ 1852 w 2131"/>
              <a:gd name="T13" fmla="*/ 278 h 2964"/>
              <a:gd name="T14" fmla="*/ 2037 w 2131"/>
              <a:gd name="T15" fmla="*/ 255 h 2964"/>
              <a:gd name="T16" fmla="*/ 2107 w 2131"/>
              <a:gd name="T17" fmla="*/ 162 h 2964"/>
              <a:gd name="T18" fmla="*/ 2130 w 2131"/>
              <a:gd name="T19" fmla="*/ 0 h 2964"/>
              <a:gd name="T20" fmla="*/ 0 w 2131"/>
              <a:gd name="T21" fmla="*/ 139 h 2964"/>
              <a:gd name="T22" fmla="*/ 92 w 2131"/>
              <a:gd name="T23" fmla="*/ 231 h 2964"/>
              <a:gd name="T24" fmla="*/ 116 w 2131"/>
              <a:gd name="T25" fmla="*/ 278 h 2964"/>
              <a:gd name="T26" fmla="*/ 278 w 2131"/>
              <a:gd name="T27" fmla="*/ 602 h 2964"/>
              <a:gd name="T28" fmla="*/ 857 w 2131"/>
              <a:gd name="T29" fmla="*/ 1413 h 2964"/>
              <a:gd name="T30" fmla="*/ 440 w 2131"/>
              <a:gd name="T31" fmla="*/ 1968 h 2964"/>
              <a:gd name="T32" fmla="*/ 278 w 2131"/>
              <a:gd name="T33" fmla="*/ 2685 h 2964"/>
              <a:gd name="T34" fmla="*/ 92 w 2131"/>
              <a:gd name="T35" fmla="*/ 2708 h 2964"/>
              <a:gd name="T36" fmla="*/ 23 w 2131"/>
              <a:gd name="T37" fmla="*/ 2801 h 2964"/>
              <a:gd name="T38" fmla="*/ 0 w 2131"/>
              <a:gd name="T39" fmla="*/ 2963 h 2964"/>
              <a:gd name="T40" fmla="*/ 2130 w 2131"/>
              <a:gd name="T41" fmla="*/ 2824 h 2964"/>
              <a:gd name="T42" fmla="*/ 2037 w 2131"/>
              <a:gd name="T43" fmla="*/ 2731 h 2964"/>
              <a:gd name="T44" fmla="*/ 2014 w 2131"/>
              <a:gd name="T45" fmla="*/ 2685 h 2964"/>
              <a:gd name="T46" fmla="*/ 1852 w 2131"/>
              <a:gd name="T47" fmla="*/ 2361 h 2964"/>
              <a:gd name="T48" fmla="*/ 1273 w 2131"/>
              <a:gd name="T49" fmla="*/ 1551 h 2964"/>
              <a:gd name="T50" fmla="*/ 1690 w 2131"/>
              <a:gd name="T51" fmla="*/ 996 h 2964"/>
              <a:gd name="T52" fmla="*/ 1586 w 2131"/>
              <a:gd name="T53" fmla="*/ 2061 h 2964"/>
              <a:gd name="T54" fmla="*/ 1713 w 2131"/>
              <a:gd name="T55" fmla="*/ 2685 h 2964"/>
              <a:gd name="T56" fmla="*/ 416 w 2131"/>
              <a:gd name="T57" fmla="*/ 2361 h 2964"/>
              <a:gd name="T58" fmla="*/ 961 w 2131"/>
              <a:gd name="T59" fmla="*/ 1644 h 2964"/>
              <a:gd name="T60" fmla="*/ 544 w 2131"/>
              <a:gd name="T61" fmla="*/ 903 h 2964"/>
              <a:gd name="T62" fmla="*/ 416 w 2131"/>
              <a:gd name="T63" fmla="*/ 278 h 2964"/>
              <a:gd name="T64" fmla="*/ 1713 w 2131"/>
              <a:gd name="T65" fmla="*/ 602 h 2964"/>
              <a:gd name="T66" fmla="*/ 1169 w 2131"/>
              <a:gd name="T67" fmla="*/ 1320 h 2964"/>
              <a:gd name="T68" fmla="*/ 1331 w 2131"/>
              <a:gd name="T69" fmla="*/ 926 h 2964"/>
              <a:gd name="T70" fmla="*/ 764 w 2131"/>
              <a:gd name="T71" fmla="*/ 1007 h 2964"/>
              <a:gd name="T72" fmla="*/ 1111 w 2131"/>
              <a:gd name="T73" fmla="*/ 1262 h 2964"/>
              <a:gd name="T74" fmla="*/ 1331 w 2131"/>
              <a:gd name="T75" fmla="*/ 926 h 2964"/>
              <a:gd name="T76" fmla="*/ 1065 w 2131"/>
              <a:gd name="T77" fmla="*/ 1806 h 2964"/>
              <a:gd name="T78" fmla="*/ 1065 w 2131"/>
              <a:gd name="T79" fmla="*/ 166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31" h="2964">
                <a:moveTo>
                  <a:pt x="555" y="2523"/>
                </a:moveTo>
                <a:cubicBezTo>
                  <a:pt x="532" y="2546"/>
                  <a:pt x="555" y="2592"/>
                  <a:pt x="590" y="2592"/>
                </a:cubicBezTo>
                <a:cubicBezTo>
                  <a:pt x="1539" y="2592"/>
                  <a:pt x="1539" y="2592"/>
                  <a:pt x="1539" y="2592"/>
                </a:cubicBezTo>
                <a:cubicBezTo>
                  <a:pt x="1574" y="2592"/>
                  <a:pt x="1598" y="2546"/>
                  <a:pt x="1574" y="2523"/>
                </a:cubicBezTo>
                <a:cubicBezTo>
                  <a:pt x="1482" y="2384"/>
                  <a:pt x="1273" y="2130"/>
                  <a:pt x="1065" y="2130"/>
                </a:cubicBezTo>
                <a:cubicBezTo>
                  <a:pt x="857" y="2130"/>
                  <a:pt x="648" y="2384"/>
                  <a:pt x="555" y="2523"/>
                </a:cubicBezTo>
                <a:close/>
                <a:moveTo>
                  <a:pt x="1134" y="1968"/>
                </a:moveTo>
                <a:cubicBezTo>
                  <a:pt x="1134" y="1933"/>
                  <a:pt x="1100" y="1899"/>
                  <a:pt x="1065" y="1899"/>
                </a:cubicBezTo>
                <a:cubicBezTo>
                  <a:pt x="1030" y="1899"/>
                  <a:pt x="996" y="1933"/>
                  <a:pt x="996" y="1968"/>
                </a:cubicBezTo>
                <a:cubicBezTo>
                  <a:pt x="996" y="2003"/>
                  <a:pt x="1030" y="2038"/>
                  <a:pt x="1065" y="2038"/>
                </a:cubicBezTo>
                <a:cubicBezTo>
                  <a:pt x="1100" y="2038"/>
                  <a:pt x="1134" y="2003"/>
                  <a:pt x="1134" y="1968"/>
                </a:cubicBezTo>
                <a:close/>
                <a:moveTo>
                  <a:pt x="1690" y="996"/>
                </a:moveTo>
                <a:cubicBezTo>
                  <a:pt x="1794" y="891"/>
                  <a:pt x="1852" y="752"/>
                  <a:pt x="1852" y="602"/>
                </a:cubicBezTo>
                <a:cubicBezTo>
                  <a:pt x="1852" y="278"/>
                  <a:pt x="1852" y="278"/>
                  <a:pt x="1852" y="278"/>
                </a:cubicBezTo>
                <a:cubicBezTo>
                  <a:pt x="2014" y="278"/>
                  <a:pt x="2014" y="278"/>
                  <a:pt x="2014" y="278"/>
                </a:cubicBezTo>
                <a:cubicBezTo>
                  <a:pt x="2026" y="278"/>
                  <a:pt x="2037" y="266"/>
                  <a:pt x="2037" y="255"/>
                </a:cubicBezTo>
                <a:cubicBezTo>
                  <a:pt x="2037" y="231"/>
                  <a:pt x="2037" y="231"/>
                  <a:pt x="2037" y="231"/>
                </a:cubicBezTo>
                <a:cubicBezTo>
                  <a:pt x="2037" y="197"/>
                  <a:pt x="2072" y="162"/>
                  <a:pt x="2107" y="162"/>
                </a:cubicBezTo>
                <a:cubicBezTo>
                  <a:pt x="2118" y="162"/>
                  <a:pt x="2130" y="150"/>
                  <a:pt x="2130" y="139"/>
                </a:cubicBezTo>
                <a:cubicBezTo>
                  <a:pt x="2130" y="0"/>
                  <a:pt x="2130" y="0"/>
                  <a:pt x="2130" y="0"/>
                </a:cubicBezTo>
                <a:cubicBezTo>
                  <a:pt x="0" y="0"/>
                  <a:pt x="0" y="0"/>
                  <a:pt x="0" y="0"/>
                </a:cubicBezTo>
                <a:cubicBezTo>
                  <a:pt x="0" y="139"/>
                  <a:pt x="0" y="139"/>
                  <a:pt x="0" y="139"/>
                </a:cubicBezTo>
                <a:cubicBezTo>
                  <a:pt x="0" y="150"/>
                  <a:pt x="11" y="162"/>
                  <a:pt x="23" y="162"/>
                </a:cubicBezTo>
                <a:cubicBezTo>
                  <a:pt x="58" y="162"/>
                  <a:pt x="92" y="197"/>
                  <a:pt x="92" y="231"/>
                </a:cubicBezTo>
                <a:cubicBezTo>
                  <a:pt x="92" y="255"/>
                  <a:pt x="92" y="255"/>
                  <a:pt x="92" y="255"/>
                </a:cubicBezTo>
                <a:cubicBezTo>
                  <a:pt x="92" y="266"/>
                  <a:pt x="104" y="278"/>
                  <a:pt x="116" y="278"/>
                </a:cubicBezTo>
                <a:cubicBezTo>
                  <a:pt x="278" y="278"/>
                  <a:pt x="278" y="278"/>
                  <a:pt x="278" y="278"/>
                </a:cubicBezTo>
                <a:cubicBezTo>
                  <a:pt x="278" y="602"/>
                  <a:pt x="278" y="602"/>
                  <a:pt x="278" y="602"/>
                </a:cubicBezTo>
                <a:cubicBezTo>
                  <a:pt x="278" y="752"/>
                  <a:pt x="335" y="891"/>
                  <a:pt x="440" y="996"/>
                </a:cubicBezTo>
                <a:cubicBezTo>
                  <a:pt x="857" y="1413"/>
                  <a:pt x="857" y="1413"/>
                  <a:pt x="857" y="1413"/>
                </a:cubicBezTo>
                <a:cubicBezTo>
                  <a:pt x="891" y="1447"/>
                  <a:pt x="891" y="1517"/>
                  <a:pt x="857" y="1551"/>
                </a:cubicBezTo>
                <a:cubicBezTo>
                  <a:pt x="440" y="1968"/>
                  <a:pt x="440" y="1968"/>
                  <a:pt x="440" y="1968"/>
                </a:cubicBezTo>
                <a:cubicBezTo>
                  <a:pt x="335" y="2072"/>
                  <a:pt x="278" y="2211"/>
                  <a:pt x="278" y="2361"/>
                </a:cubicBezTo>
                <a:cubicBezTo>
                  <a:pt x="278" y="2685"/>
                  <a:pt x="278" y="2685"/>
                  <a:pt x="278" y="2685"/>
                </a:cubicBezTo>
                <a:cubicBezTo>
                  <a:pt x="116" y="2685"/>
                  <a:pt x="116" y="2685"/>
                  <a:pt x="116" y="2685"/>
                </a:cubicBezTo>
                <a:cubicBezTo>
                  <a:pt x="104" y="2685"/>
                  <a:pt x="92" y="2696"/>
                  <a:pt x="92" y="2708"/>
                </a:cubicBezTo>
                <a:cubicBezTo>
                  <a:pt x="92" y="2731"/>
                  <a:pt x="92" y="2731"/>
                  <a:pt x="92" y="2731"/>
                </a:cubicBezTo>
                <a:cubicBezTo>
                  <a:pt x="92" y="2766"/>
                  <a:pt x="58" y="2801"/>
                  <a:pt x="23" y="2801"/>
                </a:cubicBezTo>
                <a:cubicBezTo>
                  <a:pt x="11" y="2801"/>
                  <a:pt x="0" y="2812"/>
                  <a:pt x="0" y="2824"/>
                </a:cubicBezTo>
                <a:cubicBezTo>
                  <a:pt x="0" y="2963"/>
                  <a:pt x="0" y="2963"/>
                  <a:pt x="0" y="2963"/>
                </a:cubicBezTo>
                <a:cubicBezTo>
                  <a:pt x="2130" y="2963"/>
                  <a:pt x="2130" y="2963"/>
                  <a:pt x="2130" y="2963"/>
                </a:cubicBezTo>
                <a:cubicBezTo>
                  <a:pt x="2130" y="2824"/>
                  <a:pt x="2130" y="2824"/>
                  <a:pt x="2130" y="2824"/>
                </a:cubicBezTo>
                <a:cubicBezTo>
                  <a:pt x="2130" y="2812"/>
                  <a:pt x="2118" y="2801"/>
                  <a:pt x="2107" y="2801"/>
                </a:cubicBezTo>
                <a:cubicBezTo>
                  <a:pt x="2072" y="2801"/>
                  <a:pt x="2037" y="2766"/>
                  <a:pt x="2037" y="2731"/>
                </a:cubicBezTo>
                <a:cubicBezTo>
                  <a:pt x="2037" y="2708"/>
                  <a:pt x="2037" y="2708"/>
                  <a:pt x="2037" y="2708"/>
                </a:cubicBezTo>
                <a:cubicBezTo>
                  <a:pt x="2037" y="2696"/>
                  <a:pt x="2026" y="2685"/>
                  <a:pt x="2014" y="2685"/>
                </a:cubicBezTo>
                <a:cubicBezTo>
                  <a:pt x="1852" y="2685"/>
                  <a:pt x="1852" y="2685"/>
                  <a:pt x="1852" y="2685"/>
                </a:cubicBezTo>
                <a:cubicBezTo>
                  <a:pt x="1852" y="2361"/>
                  <a:pt x="1852" y="2361"/>
                  <a:pt x="1852" y="2361"/>
                </a:cubicBezTo>
                <a:cubicBezTo>
                  <a:pt x="1852" y="2211"/>
                  <a:pt x="1794" y="2072"/>
                  <a:pt x="1690" y="1968"/>
                </a:cubicBezTo>
                <a:cubicBezTo>
                  <a:pt x="1273" y="1551"/>
                  <a:pt x="1273" y="1551"/>
                  <a:pt x="1273" y="1551"/>
                </a:cubicBezTo>
                <a:cubicBezTo>
                  <a:pt x="1239" y="1517"/>
                  <a:pt x="1239" y="1447"/>
                  <a:pt x="1273" y="1413"/>
                </a:cubicBezTo>
                <a:lnTo>
                  <a:pt x="1690" y="996"/>
                </a:lnTo>
                <a:close/>
                <a:moveTo>
                  <a:pt x="1169" y="1644"/>
                </a:moveTo>
                <a:cubicBezTo>
                  <a:pt x="1586" y="2061"/>
                  <a:pt x="1586" y="2061"/>
                  <a:pt x="1586" y="2061"/>
                </a:cubicBezTo>
                <a:cubicBezTo>
                  <a:pt x="1667" y="2142"/>
                  <a:pt x="1713" y="2245"/>
                  <a:pt x="1713" y="2361"/>
                </a:cubicBezTo>
                <a:cubicBezTo>
                  <a:pt x="1713" y="2685"/>
                  <a:pt x="1713" y="2685"/>
                  <a:pt x="1713" y="2685"/>
                </a:cubicBezTo>
                <a:cubicBezTo>
                  <a:pt x="416" y="2685"/>
                  <a:pt x="416" y="2685"/>
                  <a:pt x="416" y="2685"/>
                </a:cubicBezTo>
                <a:cubicBezTo>
                  <a:pt x="416" y="2361"/>
                  <a:pt x="416" y="2361"/>
                  <a:pt x="416" y="2361"/>
                </a:cubicBezTo>
                <a:cubicBezTo>
                  <a:pt x="416" y="2245"/>
                  <a:pt x="463" y="2142"/>
                  <a:pt x="544" y="2061"/>
                </a:cubicBezTo>
                <a:cubicBezTo>
                  <a:pt x="961" y="1644"/>
                  <a:pt x="961" y="1644"/>
                  <a:pt x="961" y="1644"/>
                </a:cubicBezTo>
                <a:cubicBezTo>
                  <a:pt x="1053" y="1551"/>
                  <a:pt x="1053" y="1413"/>
                  <a:pt x="961" y="1320"/>
                </a:cubicBezTo>
                <a:cubicBezTo>
                  <a:pt x="544" y="903"/>
                  <a:pt x="544" y="903"/>
                  <a:pt x="544" y="903"/>
                </a:cubicBezTo>
                <a:cubicBezTo>
                  <a:pt x="463" y="822"/>
                  <a:pt x="416" y="718"/>
                  <a:pt x="416" y="602"/>
                </a:cubicBezTo>
                <a:cubicBezTo>
                  <a:pt x="416" y="278"/>
                  <a:pt x="416" y="278"/>
                  <a:pt x="416" y="278"/>
                </a:cubicBezTo>
                <a:cubicBezTo>
                  <a:pt x="1713" y="278"/>
                  <a:pt x="1713" y="278"/>
                  <a:pt x="1713" y="278"/>
                </a:cubicBezTo>
                <a:cubicBezTo>
                  <a:pt x="1713" y="602"/>
                  <a:pt x="1713" y="602"/>
                  <a:pt x="1713" y="602"/>
                </a:cubicBezTo>
                <a:cubicBezTo>
                  <a:pt x="1713" y="718"/>
                  <a:pt x="1667" y="822"/>
                  <a:pt x="1586" y="903"/>
                </a:cubicBezTo>
                <a:cubicBezTo>
                  <a:pt x="1169" y="1320"/>
                  <a:pt x="1169" y="1320"/>
                  <a:pt x="1169" y="1320"/>
                </a:cubicBezTo>
                <a:cubicBezTo>
                  <a:pt x="1076" y="1413"/>
                  <a:pt x="1076" y="1551"/>
                  <a:pt x="1169" y="1644"/>
                </a:cubicBezTo>
                <a:close/>
                <a:moveTo>
                  <a:pt x="1331" y="926"/>
                </a:moveTo>
                <a:cubicBezTo>
                  <a:pt x="798" y="926"/>
                  <a:pt x="798" y="926"/>
                  <a:pt x="798" y="926"/>
                </a:cubicBezTo>
                <a:cubicBezTo>
                  <a:pt x="752" y="926"/>
                  <a:pt x="741" y="972"/>
                  <a:pt x="764" y="1007"/>
                </a:cubicBezTo>
                <a:cubicBezTo>
                  <a:pt x="1019" y="1262"/>
                  <a:pt x="1019" y="1262"/>
                  <a:pt x="1019" y="1262"/>
                </a:cubicBezTo>
                <a:cubicBezTo>
                  <a:pt x="1042" y="1285"/>
                  <a:pt x="1088" y="1285"/>
                  <a:pt x="1111" y="1262"/>
                </a:cubicBezTo>
                <a:cubicBezTo>
                  <a:pt x="1366" y="1007"/>
                  <a:pt x="1366" y="1007"/>
                  <a:pt x="1366" y="1007"/>
                </a:cubicBezTo>
                <a:cubicBezTo>
                  <a:pt x="1389" y="972"/>
                  <a:pt x="1377" y="926"/>
                  <a:pt x="1331" y="926"/>
                </a:cubicBezTo>
                <a:close/>
                <a:moveTo>
                  <a:pt x="996" y="1737"/>
                </a:moveTo>
                <a:cubicBezTo>
                  <a:pt x="996" y="1771"/>
                  <a:pt x="1030" y="1806"/>
                  <a:pt x="1065" y="1806"/>
                </a:cubicBezTo>
                <a:cubicBezTo>
                  <a:pt x="1100" y="1806"/>
                  <a:pt x="1134" y="1771"/>
                  <a:pt x="1134" y="1737"/>
                </a:cubicBezTo>
                <a:cubicBezTo>
                  <a:pt x="1134" y="1702"/>
                  <a:pt x="1100" y="1667"/>
                  <a:pt x="1065" y="1667"/>
                </a:cubicBezTo>
                <a:cubicBezTo>
                  <a:pt x="1030" y="1667"/>
                  <a:pt x="996" y="1702"/>
                  <a:pt x="996" y="1737"/>
                </a:cubicBezTo>
                <a:close/>
              </a:path>
            </a:pathLst>
          </a:custGeom>
          <a:solidFill>
            <a:schemeClr val="tx2"/>
          </a:solidFill>
          <a:ln>
            <a:noFill/>
          </a:ln>
          <a:effectLst/>
          <a:extLst/>
        </p:spPr>
        <p:txBody>
          <a:bodyPr wrap="none" anchor="ctr"/>
          <a:lstStyle/>
          <a:p>
            <a:endParaRPr lang="en-US" dirty="0"/>
          </a:p>
        </p:txBody>
      </p:sp>
      <p:sp>
        <p:nvSpPr>
          <p:cNvPr id="13" name="Freeform 1753">
            <a:extLst>
              <a:ext uri="{FF2B5EF4-FFF2-40B4-BE49-F238E27FC236}">
                <a16:creationId xmlns="" xmlns:a16="http://schemas.microsoft.com/office/drawing/2014/main" id="{54D96545-C29D-434C-A066-0D1C38EAC375}"/>
              </a:ext>
            </a:extLst>
          </p:cNvPr>
          <p:cNvSpPr>
            <a:spLocks noEditPoints="1"/>
          </p:cNvSpPr>
          <p:nvPr/>
        </p:nvSpPr>
        <p:spPr bwMode="gray">
          <a:xfrm>
            <a:off x="801463" y="1649048"/>
            <a:ext cx="747842" cy="824715"/>
          </a:xfrm>
          <a:custGeom>
            <a:avLst/>
            <a:gdLst/>
            <a:ahLst/>
            <a:cxnLst>
              <a:cxn ang="0">
                <a:pos x="0" y="332"/>
              </a:cxn>
              <a:cxn ang="0">
                <a:pos x="18" y="93"/>
              </a:cxn>
              <a:cxn ang="0">
                <a:pos x="144" y="146"/>
              </a:cxn>
              <a:cxn ang="0">
                <a:pos x="152" y="320"/>
              </a:cxn>
              <a:cxn ang="0">
                <a:pos x="170" y="331"/>
              </a:cxn>
              <a:cxn ang="0">
                <a:pos x="170" y="66"/>
              </a:cxn>
              <a:cxn ang="0">
                <a:pos x="297" y="1"/>
              </a:cxn>
              <a:cxn ang="0">
                <a:pos x="303" y="331"/>
              </a:cxn>
              <a:cxn ang="0">
                <a:pos x="322" y="351"/>
              </a:cxn>
              <a:cxn ang="0">
                <a:pos x="279" y="93"/>
              </a:cxn>
              <a:cxn ang="0">
                <a:pos x="246" y="70"/>
              </a:cxn>
              <a:cxn ang="0">
                <a:pos x="251" y="92"/>
              </a:cxn>
              <a:cxn ang="0">
                <a:pos x="227" y="235"/>
              </a:cxn>
              <a:cxn ang="0">
                <a:pos x="209" y="212"/>
              </a:cxn>
              <a:cxn ang="0">
                <a:pos x="194" y="230"/>
              </a:cxn>
              <a:cxn ang="0">
                <a:pos x="227" y="235"/>
              </a:cxn>
              <a:cxn ang="0">
                <a:pos x="227" y="92"/>
              </a:cxn>
              <a:cxn ang="0">
                <a:pos x="195" y="70"/>
              </a:cxn>
              <a:cxn ang="0">
                <a:pos x="44" y="187"/>
              </a:cxn>
              <a:cxn ang="0">
                <a:pos x="76" y="165"/>
              </a:cxn>
              <a:cxn ang="0">
                <a:pos x="44" y="187"/>
              </a:cxn>
              <a:cxn ang="0">
                <a:pos x="96" y="165"/>
              </a:cxn>
              <a:cxn ang="0">
                <a:pos x="128" y="187"/>
              </a:cxn>
              <a:cxn ang="0">
                <a:pos x="227" y="165"/>
              </a:cxn>
              <a:cxn ang="0">
                <a:pos x="194" y="183"/>
              </a:cxn>
              <a:cxn ang="0">
                <a:pos x="227" y="188"/>
              </a:cxn>
              <a:cxn ang="0">
                <a:pos x="279" y="165"/>
              </a:cxn>
              <a:cxn ang="0">
                <a:pos x="247" y="187"/>
              </a:cxn>
              <a:cxn ang="0">
                <a:pos x="279" y="165"/>
              </a:cxn>
              <a:cxn ang="0">
                <a:pos x="43" y="230"/>
              </a:cxn>
              <a:cxn ang="0">
                <a:pos x="76" y="235"/>
              </a:cxn>
              <a:cxn ang="0">
                <a:pos x="43" y="212"/>
              </a:cxn>
              <a:cxn ang="0">
                <a:pos x="127" y="212"/>
              </a:cxn>
              <a:cxn ang="0">
                <a:pos x="96" y="235"/>
              </a:cxn>
              <a:cxn ang="0">
                <a:pos x="127" y="235"/>
              </a:cxn>
              <a:cxn ang="0">
                <a:pos x="262" y="212"/>
              </a:cxn>
              <a:cxn ang="0">
                <a:pos x="251" y="235"/>
              </a:cxn>
              <a:cxn ang="0">
                <a:pos x="279" y="212"/>
              </a:cxn>
              <a:cxn ang="0">
                <a:pos x="227" y="139"/>
              </a:cxn>
              <a:cxn ang="0">
                <a:pos x="194" y="118"/>
              </a:cxn>
              <a:cxn ang="0">
                <a:pos x="247" y="139"/>
              </a:cxn>
              <a:cxn ang="0">
                <a:pos x="279" y="118"/>
              </a:cxn>
              <a:cxn ang="0">
                <a:pos x="247" y="139"/>
              </a:cxn>
              <a:cxn ang="0">
                <a:pos x="195" y="282"/>
              </a:cxn>
              <a:cxn ang="0">
                <a:pos x="227" y="260"/>
              </a:cxn>
              <a:cxn ang="0">
                <a:pos x="44" y="329"/>
              </a:cxn>
              <a:cxn ang="0">
                <a:pos x="76" y="308"/>
              </a:cxn>
              <a:cxn ang="0">
                <a:pos x="44" y="329"/>
              </a:cxn>
              <a:cxn ang="0">
                <a:pos x="96" y="330"/>
              </a:cxn>
              <a:cxn ang="0">
                <a:pos x="128" y="308"/>
              </a:cxn>
              <a:cxn ang="0">
                <a:pos x="194" y="329"/>
              </a:cxn>
              <a:cxn ang="0">
                <a:pos x="227" y="308"/>
              </a:cxn>
              <a:cxn ang="0">
                <a:pos x="194" y="329"/>
              </a:cxn>
              <a:cxn ang="0">
                <a:pos x="247" y="329"/>
              </a:cxn>
              <a:cxn ang="0">
                <a:pos x="279" y="307"/>
              </a:cxn>
              <a:cxn ang="0">
                <a:pos x="76" y="282"/>
              </a:cxn>
              <a:cxn ang="0">
                <a:pos x="44" y="260"/>
              </a:cxn>
              <a:cxn ang="0">
                <a:pos x="76" y="282"/>
              </a:cxn>
              <a:cxn ang="0">
                <a:pos x="96" y="282"/>
              </a:cxn>
              <a:cxn ang="0">
                <a:pos x="128" y="260"/>
              </a:cxn>
              <a:cxn ang="0">
                <a:pos x="247" y="260"/>
              </a:cxn>
              <a:cxn ang="0">
                <a:pos x="279" y="282"/>
              </a:cxn>
              <a:cxn ang="0">
                <a:pos x="247" y="260"/>
              </a:cxn>
            </a:cxnLst>
            <a:rect l="0" t="0" r="r" b="b"/>
            <a:pathLst>
              <a:path w="322" h="351">
                <a:moveTo>
                  <a:pt x="0" y="351"/>
                </a:moveTo>
                <a:cubicBezTo>
                  <a:pt x="0" y="345"/>
                  <a:pt x="0" y="339"/>
                  <a:pt x="0" y="332"/>
                </a:cubicBezTo>
                <a:cubicBezTo>
                  <a:pt x="6" y="332"/>
                  <a:pt x="12" y="331"/>
                  <a:pt x="18" y="331"/>
                </a:cubicBezTo>
                <a:cubicBezTo>
                  <a:pt x="18" y="252"/>
                  <a:pt x="18" y="173"/>
                  <a:pt x="18" y="93"/>
                </a:cubicBezTo>
                <a:cubicBezTo>
                  <a:pt x="30" y="97"/>
                  <a:pt x="39" y="101"/>
                  <a:pt x="49" y="105"/>
                </a:cubicBezTo>
                <a:cubicBezTo>
                  <a:pt x="81" y="119"/>
                  <a:pt x="112" y="133"/>
                  <a:pt x="144" y="146"/>
                </a:cubicBezTo>
                <a:cubicBezTo>
                  <a:pt x="150" y="149"/>
                  <a:pt x="152" y="153"/>
                  <a:pt x="152" y="159"/>
                </a:cubicBezTo>
                <a:cubicBezTo>
                  <a:pt x="152" y="213"/>
                  <a:pt x="152" y="266"/>
                  <a:pt x="152" y="320"/>
                </a:cubicBezTo>
                <a:cubicBezTo>
                  <a:pt x="152" y="323"/>
                  <a:pt x="152" y="327"/>
                  <a:pt x="152" y="331"/>
                </a:cubicBezTo>
                <a:cubicBezTo>
                  <a:pt x="158" y="331"/>
                  <a:pt x="163" y="331"/>
                  <a:pt x="170" y="331"/>
                </a:cubicBezTo>
                <a:cubicBezTo>
                  <a:pt x="170" y="327"/>
                  <a:pt x="170" y="323"/>
                  <a:pt x="170" y="319"/>
                </a:cubicBezTo>
                <a:cubicBezTo>
                  <a:pt x="170" y="235"/>
                  <a:pt x="170" y="151"/>
                  <a:pt x="170" y="66"/>
                </a:cubicBezTo>
                <a:cubicBezTo>
                  <a:pt x="170" y="59"/>
                  <a:pt x="172" y="55"/>
                  <a:pt x="179" y="52"/>
                </a:cubicBezTo>
                <a:cubicBezTo>
                  <a:pt x="219" y="35"/>
                  <a:pt x="258" y="18"/>
                  <a:pt x="297" y="1"/>
                </a:cubicBezTo>
                <a:cubicBezTo>
                  <a:pt x="299" y="1"/>
                  <a:pt x="300" y="0"/>
                  <a:pt x="303" y="0"/>
                </a:cubicBezTo>
                <a:cubicBezTo>
                  <a:pt x="303" y="110"/>
                  <a:pt x="303" y="220"/>
                  <a:pt x="303" y="331"/>
                </a:cubicBezTo>
                <a:cubicBezTo>
                  <a:pt x="309" y="331"/>
                  <a:pt x="315" y="332"/>
                  <a:pt x="322" y="332"/>
                </a:cubicBezTo>
                <a:cubicBezTo>
                  <a:pt x="322" y="339"/>
                  <a:pt x="322" y="345"/>
                  <a:pt x="322" y="351"/>
                </a:cubicBezTo>
                <a:cubicBezTo>
                  <a:pt x="215" y="351"/>
                  <a:pt x="108" y="351"/>
                  <a:pt x="0" y="351"/>
                </a:cubicBezTo>
                <a:close/>
                <a:moveTo>
                  <a:pt x="279" y="93"/>
                </a:moveTo>
                <a:cubicBezTo>
                  <a:pt x="279" y="84"/>
                  <a:pt x="279" y="77"/>
                  <a:pt x="279" y="70"/>
                </a:cubicBezTo>
                <a:cubicBezTo>
                  <a:pt x="268" y="70"/>
                  <a:pt x="258" y="70"/>
                  <a:pt x="246" y="70"/>
                </a:cubicBezTo>
                <a:cubicBezTo>
                  <a:pt x="246" y="76"/>
                  <a:pt x="246" y="82"/>
                  <a:pt x="247" y="88"/>
                </a:cubicBezTo>
                <a:cubicBezTo>
                  <a:pt x="247" y="89"/>
                  <a:pt x="250" y="92"/>
                  <a:pt x="251" y="92"/>
                </a:cubicBezTo>
                <a:cubicBezTo>
                  <a:pt x="260" y="93"/>
                  <a:pt x="269" y="93"/>
                  <a:pt x="279" y="93"/>
                </a:cubicBezTo>
                <a:close/>
                <a:moveTo>
                  <a:pt x="227" y="235"/>
                </a:moveTo>
                <a:cubicBezTo>
                  <a:pt x="227" y="227"/>
                  <a:pt x="227" y="220"/>
                  <a:pt x="227" y="212"/>
                </a:cubicBezTo>
                <a:cubicBezTo>
                  <a:pt x="221" y="212"/>
                  <a:pt x="215" y="212"/>
                  <a:pt x="209" y="212"/>
                </a:cubicBezTo>
                <a:cubicBezTo>
                  <a:pt x="193" y="212"/>
                  <a:pt x="194" y="209"/>
                  <a:pt x="194" y="227"/>
                </a:cubicBezTo>
                <a:cubicBezTo>
                  <a:pt x="194" y="228"/>
                  <a:pt x="194" y="229"/>
                  <a:pt x="194" y="230"/>
                </a:cubicBezTo>
                <a:cubicBezTo>
                  <a:pt x="196" y="232"/>
                  <a:pt x="198" y="235"/>
                  <a:pt x="200" y="235"/>
                </a:cubicBezTo>
                <a:cubicBezTo>
                  <a:pt x="208" y="236"/>
                  <a:pt x="217" y="235"/>
                  <a:pt x="227" y="235"/>
                </a:cubicBezTo>
                <a:close/>
                <a:moveTo>
                  <a:pt x="195" y="92"/>
                </a:moveTo>
                <a:cubicBezTo>
                  <a:pt x="206" y="92"/>
                  <a:pt x="216" y="92"/>
                  <a:pt x="227" y="92"/>
                </a:cubicBezTo>
                <a:cubicBezTo>
                  <a:pt x="227" y="84"/>
                  <a:pt x="227" y="77"/>
                  <a:pt x="227" y="70"/>
                </a:cubicBezTo>
                <a:cubicBezTo>
                  <a:pt x="216" y="70"/>
                  <a:pt x="205" y="70"/>
                  <a:pt x="195" y="70"/>
                </a:cubicBezTo>
                <a:cubicBezTo>
                  <a:pt x="195" y="78"/>
                  <a:pt x="195" y="84"/>
                  <a:pt x="195" y="92"/>
                </a:cubicBezTo>
                <a:close/>
                <a:moveTo>
                  <a:pt x="44" y="187"/>
                </a:moveTo>
                <a:cubicBezTo>
                  <a:pt x="55" y="187"/>
                  <a:pt x="65" y="187"/>
                  <a:pt x="76" y="187"/>
                </a:cubicBezTo>
                <a:cubicBezTo>
                  <a:pt x="76" y="179"/>
                  <a:pt x="76" y="172"/>
                  <a:pt x="76" y="165"/>
                </a:cubicBezTo>
                <a:cubicBezTo>
                  <a:pt x="65" y="165"/>
                  <a:pt x="54" y="165"/>
                  <a:pt x="44" y="165"/>
                </a:cubicBezTo>
                <a:cubicBezTo>
                  <a:pt x="44" y="173"/>
                  <a:pt x="44" y="180"/>
                  <a:pt x="44" y="187"/>
                </a:cubicBezTo>
                <a:close/>
                <a:moveTo>
                  <a:pt x="128" y="165"/>
                </a:moveTo>
                <a:cubicBezTo>
                  <a:pt x="118" y="165"/>
                  <a:pt x="107" y="165"/>
                  <a:pt x="96" y="165"/>
                </a:cubicBezTo>
                <a:cubicBezTo>
                  <a:pt x="96" y="173"/>
                  <a:pt x="96" y="180"/>
                  <a:pt x="96" y="187"/>
                </a:cubicBezTo>
                <a:cubicBezTo>
                  <a:pt x="107" y="187"/>
                  <a:pt x="117" y="187"/>
                  <a:pt x="128" y="187"/>
                </a:cubicBezTo>
                <a:cubicBezTo>
                  <a:pt x="128" y="180"/>
                  <a:pt x="128" y="174"/>
                  <a:pt x="128" y="165"/>
                </a:cubicBezTo>
                <a:close/>
                <a:moveTo>
                  <a:pt x="227" y="165"/>
                </a:moveTo>
                <a:cubicBezTo>
                  <a:pt x="216" y="165"/>
                  <a:pt x="206" y="165"/>
                  <a:pt x="194" y="165"/>
                </a:cubicBezTo>
                <a:cubicBezTo>
                  <a:pt x="194" y="171"/>
                  <a:pt x="194" y="177"/>
                  <a:pt x="194" y="183"/>
                </a:cubicBezTo>
                <a:cubicBezTo>
                  <a:pt x="195" y="185"/>
                  <a:pt x="197" y="187"/>
                  <a:pt x="199" y="187"/>
                </a:cubicBezTo>
                <a:cubicBezTo>
                  <a:pt x="208" y="188"/>
                  <a:pt x="217" y="188"/>
                  <a:pt x="227" y="188"/>
                </a:cubicBezTo>
                <a:cubicBezTo>
                  <a:pt x="227" y="179"/>
                  <a:pt x="227" y="173"/>
                  <a:pt x="227" y="165"/>
                </a:cubicBezTo>
                <a:close/>
                <a:moveTo>
                  <a:pt x="279" y="165"/>
                </a:moveTo>
                <a:cubicBezTo>
                  <a:pt x="268" y="165"/>
                  <a:pt x="258" y="165"/>
                  <a:pt x="247" y="165"/>
                </a:cubicBezTo>
                <a:cubicBezTo>
                  <a:pt x="247" y="173"/>
                  <a:pt x="247" y="180"/>
                  <a:pt x="247" y="187"/>
                </a:cubicBezTo>
                <a:cubicBezTo>
                  <a:pt x="258" y="187"/>
                  <a:pt x="268" y="187"/>
                  <a:pt x="279" y="187"/>
                </a:cubicBezTo>
                <a:cubicBezTo>
                  <a:pt x="279" y="179"/>
                  <a:pt x="279" y="172"/>
                  <a:pt x="279" y="165"/>
                </a:cubicBezTo>
                <a:close/>
                <a:moveTo>
                  <a:pt x="43" y="212"/>
                </a:moveTo>
                <a:cubicBezTo>
                  <a:pt x="43" y="218"/>
                  <a:pt x="43" y="225"/>
                  <a:pt x="43" y="230"/>
                </a:cubicBezTo>
                <a:cubicBezTo>
                  <a:pt x="44" y="232"/>
                  <a:pt x="46" y="235"/>
                  <a:pt x="48" y="235"/>
                </a:cubicBezTo>
                <a:cubicBezTo>
                  <a:pt x="57" y="235"/>
                  <a:pt x="66" y="235"/>
                  <a:pt x="76" y="235"/>
                </a:cubicBezTo>
                <a:cubicBezTo>
                  <a:pt x="76" y="227"/>
                  <a:pt x="76" y="219"/>
                  <a:pt x="76" y="212"/>
                </a:cubicBezTo>
                <a:cubicBezTo>
                  <a:pt x="65" y="212"/>
                  <a:pt x="55" y="212"/>
                  <a:pt x="43" y="212"/>
                </a:cubicBezTo>
                <a:close/>
                <a:moveTo>
                  <a:pt x="127" y="235"/>
                </a:moveTo>
                <a:cubicBezTo>
                  <a:pt x="127" y="227"/>
                  <a:pt x="127" y="219"/>
                  <a:pt x="127" y="212"/>
                </a:cubicBezTo>
                <a:cubicBezTo>
                  <a:pt x="116" y="212"/>
                  <a:pt x="106" y="212"/>
                  <a:pt x="96" y="212"/>
                </a:cubicBezTo>
                <a:cubicBezTo>
                  <a:pt x="96" y="220"/>
                  <a:pt x="96" y="227"/>
                  <a:pt x="96" y="235"/>
                </a:cubicBezTo>
                <a:cubicBezTo>
                  <a:pt x="105" y="235"/>
                  <a:pt x="112" y="235"/>
                  <a:pt x="120" y="235"/>
                </a:cubicBezTo>
                <a:cubicBezTo>
                  <a:pt x="122" y="235"/>
                  <a:pt x="125" y="235"/>
                  <a:pt x="127" y="235"/>
                </a:cubicBezTo>
                <a:close/>
                <a:moveTo>
                  <a:pt x="279" y="212"/>
                </a:moveTo>
                <a:cubicBezTo>
                  <a:pt x="273" y="212"/>
                  <a:pt x="267" y="212"/>
                  <a:pt x="262" y="212"/>
                </a:cubicBezTo>
                <a:cubicBezTo>
                  <a:pt x="245" y="212"/>
                  <a:pt x="244" y="213"/>
                  <a:pt x="246" y="230"/>
                </a:cubicBezTo>
                <a:cubicBezTo>
                  <a:pt x="247" y="232"/>
                  <a:pt x="249" y="235"/>
                  <a:pt x="251" y="235"/>
                </a:cubicBezTo>
                <a:cubicBezTo>
                  <a:pt x="260" y="235"/>
                  <a:pt x="269" y="235"/>
                  <a:pt x="279" y="235"/>
                </a:cubicBezTo>
                <a:cubicBezTo>
                  <a:pt x="279" y="227"/>
                  <a:pt x="279" y="220"/>
                  <a:pt x="279" y="212"/>
                </a:cubicBezTo>
                <a:close/>
                <a:moveTo>
                  <a:pt x="194" y="139"/>
                </a:moveTo>
                <a:cubicBezTo>
                  <a:pt x="206" y="139"/>
                  <a:pt x="216" y="139"/>
                  <a:pt x="227" y="139"/>
                </a:cubicBezTo>
                <a:cubicBezTo>
                  <a:pt x="227" y="132"/>
                  <a:pt x="227" y="125"/>
                  <a:pt x="227" y="118"/>
                </a:cubicBezTo>
                <a:cubicBezTo>
                  <a:pt x="216" y="118"/>
                  <a:pt x="205" y="118"/>
                  <a:pt x="194" y="118"/>
                </a:cubicBezTo>
                <a:cubicBezTo>
                  <a:pt x="194" y="125"/>
                  <a:pt x="194" y="132"/>
                  <a:pt x="194" y="139"/>
                </a:cubicBezTo>
                <a:close/>
                <a:moveTo>
                  <a:pt x="247" y="139"/>
                </a:moveTo>
                <a:cubicBezTo>
                  <a:pt x="258" y="139"/>
                  <a:pt x="268" y="139"/>
                  <a:pt x="279" y="139"/>
                </a:cubicBezTo>
                <a:cubicBezTo>
                  <a:pt x="279" y="132"/>
                  <a:pt x="279" y="125"/>
                  <a:pt x="279" y="118"/>
                </a:cubicBezTo>
                <a:cubicBezTo>
                  <a:pt x="268" y="118"/>
                  <a:pt x="257" y="118"/>
                  <a:pt x="247" y="118"/>
                </a:cubicBezTo>
                <a:cubicBezTo>
                  <a:pt x="247" y="125"/>
                  <a:pt x="247" y="132"/>
                  <a:pt x="247" y="139"/>
                </a:cubicBezTo>
                <a:close/>
                <a:moveTo>
                  <a:pt x="195" y="260"/>
                </a:moveTo>
                <a:cubicBezTo>
                  <a:pt x="195" y="268"/>
                  <a:pt x="195" y="274"/>
                  <a:pt x="195" y="282"/>
                </a:cubicBezTo>
                <a:cubicBezTo>
                  <a:pt x="206" y="282"/>
                  <a:pt x="216" y="282"/>
                  <a:pt x="227" y="282"/>
                </a:cubicBezTo>
                <a:cubicBezTo>
                  <a:pt x="227" y="274"/>
                  <a:pt x="227" y="267"/>
                  <a:pt x="227" y="260"/>
                </a:cubicBezTo>
                <a:cubicBezTo>
                  <a:pt x="216" y="260"/>
                  <a:pt x="206" y="260"/>
                  <a:pt x="195" y="260"/>
                </a:cubicBezTo>
                <a:close/>
                <a:moveTo>
                  <a:pt x="44" y="329"/>
                </a:moveTo>
                <a:cubicBezTo>
                  <a:pt x="55" y="329"/>
                  <a:pt x="65" y="329"/>
                  <a:pt x="76" y="329"/>
                </a:cubicBezTo>
                <a:cubicBezTo>
                  <a:pt x="76" y="322"/>
                  <a:pt x="76" y="315"/>
                  <a:pt x="76" y="308"/>
                </a:cubicBezTo>
                <a:cubicBezTo>
                  <a:pt x="65" y="308"/>
                  <a:pt x="54" y="308"/>
                  <a:pt x="44" y="308"/>
                </a:cubicBezTo>
                <a:cubicBezTo>
                  <a:pt x="44" y="315"/>
                  <a:pt x="44" y="322"/>
                  <a:pt x="44" y="329"/>
                </a:cubicBezTo>
                <a:close/>
                <a:moveTo>
                  <a:pt x="96" y="308"/>
                </a:moveTo>
                <a:cubicBezTo>
                  <a:pt x="96" y="315"/>
                  <a:pt x="96" y="322"/>
                  <a:pt x="96" y="330"/>
                </a:cubicBezTo>
                <a:cubicBezTo>
                  <a:pt x="107" y="330"/>
                  <a:pt x="117" y="330"/>
                  <a:pt x="128" y="330"/>
                </a:cubicBezTo>
                <a:cubicBezTo>
                  <a:pt x="128" y="322"/>
                  <a:pt x="128" y="315"/>
                  <a:pt x="128" y="308"/>
                </a:cubicBezTo>
                <a:cubicBezTo>
                  <a:pt x="117" y="308"/>
                  <a:pt x="107" y="308"/>
                  <a:pt x="96" y="308"/>
                </a:cubicBezTo>
                <a:close/>
                <a:moveTo>
                  <a:pt x="194" y="329"/>
                </a:moveTo>
                <a:cubicBezTo>
                  <a:pt x="206" y="329"/>
                  <a:pt x="216" y="329"/>
                  <a:pt x="227" y="329"/>
                </a:cubicBezTo>
                <a:cubicBezTo>
                  <a:pt x="227" y="322"/>
                  <a:pt x="227" y="315"/>
                  <a:pt x="227" y="308"/>
                </a:cubicBezTo>
                <a:cubicBezTo>
                  <a:pt x="216" y="308"/>
                  <a:pt x="205" y="308"/>
                  <a:pt x="194" y="308"/>
                </a:cubicBezTo>
                <a:cubicBezTo>
                  <a:pt x="194" y="315"/>
                  <a:pt x="194" y="322"/>
                  <a:pt x="194" y="329"/>
                </a:cubicBezTo>
                <a:close/>
                <a:moveTo>
                  <a:pt x="247" y="307"/>
                </a:moveTo>
                <a:cubicBezTo>
                  <a:pt x="247" y="315"/>
                  <a:pt x="247" y="322"/>
                  <a:pt x="247" y="329"/>
                </a:cubicBezTo>
                <a:cubicBezTo>
                  <a:pt x="258" y="329"/>
                  <a:pt x="269" y="329"/>
                  <a:pt x="279" y="329"/>
                </a:cubicBezTo>
                <a:cubicBezTo>
                  <a:pt x="279" y="322"/>
                  <a:pt x="279" y="315"/>
                  <a:pt x="279" y="307"/>
                </a:cubicBezTo>
                <a:cubicBezTo>
                  <a:pt x="268" y="307"/>
                  <a:pt x="258" y="307"/>
                  <a:pt x="247" y="307"/>
                </a:cubicBezTo>
                <a:close/>
                <a:moveTo>
                  <a:pt x="76" y="282"/>
                </a:moveTo>
                <a:cubicBezTo>
                  <a:pt x="76" y="274"/>
                  <a:pt x="76" y="267"/>
                  <a:pt x="76" y="260"/>
                </a:cubicBezTo>
                <a:cubicBezTo>
                  <a:pt x="65" y="260"/>
                  <a:pt x="55" y="260"/>
                  <a:pt x="44" y="260"/>
                </a:cubicBezTo>
                <a:cubicBezTo>
                  <a:pt x="44" y="267"/>
                  <a:pt x="44" y="274"/>
                  <a:pt x="44" y="282"/>
                </a:cubicBezTo>
                <a:cubicBezTo>
                  <a:pt x="55" y="282"/>
                  <a:pt x="65" y="282"/>
                  <a:pt x="76" y="282"/>
                </a:cubicBezTo>
                <a:close/>
                <a:moveTo>
                  <a:pt x="96" y="260"/>
                </a:moveTo>
                <a:cubicBezTo>
                  <a:pt x="96" y="268"/>
                  <a:pt x="96" y="274"/>
                  <a:pt x="96" y="282"/>
                </a:cubicBezTo>
                <a:cubicBezTo>
                  <a:pt x="107" y="282"/>
                  <a:pt x="117" y="282"/>
                  <a:pt x="128" y="282"/>
                </a:cubicBezTo>
                <a:cubicBezTo>
                  <a:pt x="128" y="274"/>
                  <a:pt x="128" y="267"/>
                  <a:pt x="128" y="260"/>
                </a:cubicBezTo>
                <a:cubicBezTo>
                  <a:pt x="117" y="260"/>
                  <a:pt x="107" y="260"/>
                  <a:pt x="96" y="260"/>
                </a:cubicBezTo>
                <a:close/>
                <a:moveTo>
                  <a:pt x="247" y="260"/>
                </a:moveTo>
                <a:cubicBezTo>
                  <a:pt x="247" y="267"/>
                  <a:pt x="247" y="274"/>
                  <a:pt x="247" y="282"/>
                </a:cubicBezTo>
                <a:cubicBezTo>
                  <a:pt x="258" y="282"/>
                  <a:pt x="268" y="282"/>
                  <a:pt x="279" y="282"/>
                </a:cubicBezTo>
                <a:cubicBezTo>
                  <a:pt x="279" y="274"/>
                  <a:pt x="279" y="267"/>
                  <a:pt x="279" y="260"/>
                </a:cubicBezTo>
                <a:cubicBezTo>
                  <a:pt x="268" y="260"/>
                  <a:pt x="258" y="260"/>
                  <a:pt x="247" y="260"/>
                </a:cubicBezTo>
                <a:close/>
              </a:path>
            </a:pathLst>
          </a:custGeom>
          <a:solidFill>
            <a:schemeClr val="accent2">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592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gray">
          <a:xfrm>
            <a:off x="3131755" y="1531578"/>
            <a:ext cx="5925314" cy="4619109"/>
          </a:xfrm>
          <a:prstGeom prst="roundRect">
            <a:avLst/>
          </a:prstGeom>
          <a:solidFill>
            <a:schemeClr val="accent4"/>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GB" sz="1200" dirty="0">
                <a:solidFill>
                  <a:schemeClr val="bg1"/>
                </a:solidFill>
              </a:rPr>
              <a:t>Blockchain Partner Applications</a:t>
            </a:r>
          </a:p>
        </p:txBody>
      </p:sp>
      <p:sp>
        <p:nvSpPr>
          <p:cNvPr id="21" name="Rounded Rectangle 20"/>
          <p:cNvSpPr/>
          <p:nvPr/>
        </p:nvSpPr>
        <p:spPr bwMode="gray">
          <a:xfrm>
            <a:off x="3562020" y="2024366"/>
            <a:ext cx="5064785" cy="3898232"/>
          </a:xfrm>
          <a:prstGeom prst="roundRect">
            <a:avLst/>
          </a:prstGeom>
          <a:solidFill>
            <a:schemeClr val="accent4"/>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GB" sz="1200" dirty="0">
                <a:solidFill>
                  <a:schemeClr val="bg1"/>
                </a:solidFill>
              </a:rPr>
              <a:t>Application Integration</a:t>
            </a:r>
          </a:p>
        </p:txBody>
      </p:sp>
      <p:sp>
        <p:nvSpPr>
          <p:cNvPr id="11" name="Rounded Rectangle 10"/>
          <p:cNvSpPr/>
          <p:nvPr/>
        </p:nvSpPr>
        <p:spPr bwMode="gray">
          <a:xfrm>
            <a:off x="3984466" y="2493597"/>
            <a:ext cx="4219892" cy="2909235"/>
          </a:xfrm>
          <a:prstGeom prst="roundRect">
            <a:avLst/>
          </a:prstGeom>
          <a:solidFill>
            <a:schemeClr val="accent4"/>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GB" sz="1200" dirty="0">
                <a:solidFill>
                  <a:schemeClr val="bg1"/>
                </a:solidFill>
              </a:rPr>
              <a:t>Blockchain Implementation (Platform)</a:t>
            </a:r>
          </a:p>
        </p:txBody>
      </p:sp>
      <p:sp>
        <p:nvSpPr>
          <p:cNvPr id="10" name="Rounded Rectangle 9"/>
          <p:cNvSpPr/>
          <p:nvPr/>
        </p:nvSpPr>
        <p:spPr bwMode="gray">
          <a:xfrm>
            <a:off x="4482174" y="3022987"/>
            <a:ext cx="3224476" cy="1812904"/>
          </a:xfrm>
          <a:prstGeom prst="roundRect">
            <a:avLst/>
          </a:prstGeom>
          <a:solidFill>
            <a:schemeClr val="accent2"/>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GB" sz="1200" dirty="0">
                <a:solidFill>
                  <a:schemeClr val="bg1"/>
                </a:solidFill>
              </a:rPr>
              <a:t>Blockchain Ledger (Software)</a:t>
            </a:r>
          </a:p>
        </p:txBody>
      </p:sp>
      <p:sp>
        <p:nvSpPr>
          <p:cNvPr id="9" name="Rounded Rectangle 8"/>
          <p:cNvSpPr/>
          <p:nvPr/>
        </p:nvSpPr>
        <p:spPr bwMode="gray">
          <a:xfrm>
            <a:off x="5014412" y="3371284"/>
            <a:ext cx="2160000" cy="1080000"/>
          </a:xfrm>
          <a:prstGeom prst="roundRect">
            <a:avLst/>
          </a:prstGeom>
          <a:gradFill flip="none" rotWithShape="1">
            <a:gsLst>
              <a:gs pos="47000">
                <a:schemeClr val="accent2"/>
              </a:gs>
              <a:gs pos="66000">
                <a:schemeClr val="accent6"/>
              </a:gs>
            </a:gsLst>
            <a:lin ang="0" scaled="1"/>
            <a:tileRect/>
          </a:gra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GB" sz="1200" dirty="0">
                <a:solidFill>
                  <a:schemeClr val="bg1"/>
                </a:solidFill>
              </a:rPr>
              <a:t>Blockchain Infrastructure</a:t>
            </a:r>
          </a:p>
        </p:txBody>
      </p:sp>
      <p:sp>
        <p:nvSpPr>
          <p:cNvPr id="2" name="Title 1"/>
          <p:cNvSpPr>
            <a:spLocks noGrp="1"/>
          </p:cNvSpPr>
          <p:nvPr>
            <p:ph type="title"/>
          </p:nvPr>
        </p:nvSpPr>
        <p:spPr>
          <a:xfrm>
            <a:off x="531812" y="406400"/>
            <a:ext cx="11125200" cy="518696"/>
          </a:xfrm>
        </p:spPr>
        <p:txBody>
          <a:bodyPr/>
          <a:lstStyle/>
          <a:p>
            <a:r>
              <a:rPr lang="en-GB" dirty="0"/>
              <a:t>Oracle Value </a:t>
            </a:r>
            <a:r>
              <a:rPr lang="en-GB" dirty="0" smtClean="0"/>
              <a:t>Proposition</a:t>
            </a:r>
            <a:endParaRPr lang="en-GB" dirty="0"/>
          </a:p>
        </p:txBody>
      </p:sp>
      <p:sp>
        <p:nvSpPr>
          <p:cNvPr id="5" name="Slide Number Placeholder 4"/>
          <p:cNvSpPr>
            <a:spLocks noGrp="1"/>
          </p:cNvSpPr>
          <p:nvPr>
            <p:ph type="sldNum" sz="quarter" idx="12"/>
          </p:nvPr>
        </p:nvSpPr>
        <p:spPr>
          <a:xfrm>
            <a:off x="11324205" y="6354772"/>
            <a:ext cx="333467" cy="182880"/>
          </a:xfrm>
        </p:spPr>
        <p:txBody>
          <a:bodyPr/>
          <a:lstStyle/>
          <a:p>
            <a:fld id="{C51EAA63-D034-42AE-91FA-B13B9518C7BE}" type="slidenum">
              <a:rPr lang="en-GB" smtClean="0"/>
              <a:t>14</a:t>
            </a:fld>
            <a:endParaRPr lang="en-GB" dirty="0"/>
          </a:p>
        </p:txBody>
      </p:sp>
      <p:sp>
        <p:nvSpPr>
          <p:cNvPr id="6" name="Text Placeholder 5"/>
          <p:cNvSpPr>
            <a:spLocks noGrp="1"/>
          </p:cNvSpPr>
          <p:nvPr>
            <p:ph type="body" sz="quarter" idx="13"/>
          </p:nvPr>
        </p:nvSpPr>
        <p:spPr>
          <a:xfrm>
            <a:off x="531813" y="1172265"/>
            <a:ext cx="11125199" cy="343299"/>
          </a:xfrm>
        </p:spPr>
        <p:txBody>
          <a:bodyPr/>
          <a:lstStyle/>
          <a:p>
            <a:r>
              <a:rPr lang="en-GB" dirty="0"/>
              <a:t>Value at different levels</a:t>
            </a:r>
          </a:p>
        </p:txBody>
      </p:sp>
      <p:sp>
        <p:nvSpPr>
          <p:cNvPr id="8" name="Rounded Rectangle 7"/>
          <p:cNvSpPr/>
          <p:nvPr/>
        </p:nvSpPr>
        <p:spPr bwMode="gray">
          <a:xfrm>
            <a:off x="5390565" y="3710648"/>
            <a:ext cx="1407695" cy="360000"/>
          </a:xfrm>
          <a:prstGeom prst="roundRect">
            <a:avLst/>
          </a:prstGeom>
          <a:solidFill>
            <a:schemeClr val="accent4"/>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GB" sz="1200" dirty="0">
                <a:solidFill>
                  <a:schemeClr val="bg1"/>
                </a:solidFill>
              </a:rPr>
              <a:t>Compute Infrastructure</a:t>
            </a:r>
            <a:endParaRPr lang="en-GB" dirty="0">
              <a:solidFill>
                <a:schemeClr val="bg1"/>
              </a:solidFill>
            </a:endParaRPr>
          </a:p>
        </p:txBody>
      </p:sp>
      <p:sp>
        <p:nvSpPr>
          <p:cNvPr id="13" name="Line Callout 1 (Accent Bar) 12"/>
          <p:cNvSpPr/>
          <p:nvPr/>
        </p:nvSpPr>
        <p:spPr bwMode="gray">
          <a:xfrm>
            <a:off x="981777" y="1567947"/>
            <a:ext cx="1828800" cy="1050779"/>
          </a:xfrm>
          <a:prstGeom prst="accentCallout1">
            <a:avLst>
              <a:gd name="adj1" fmla="val 25470"/>
              <a:gd name="adj2" fmla="val 106141"/>
              <a:gd name="adj3" fmla="val 118951"/>
              <a:gd name="adj4" fmla="val 173156"/>
            </a:avLst>
          </a:prstGeom>
          <a:solidFill>
            <a:schemeClr val="tx1"/>
          </a:solidFill>
          <a:ln w="158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000" dirty="0"/>
              <a:t>Capabilities to surround or be consumed by underlying blockchain distributed ledger platforms</a:t>
            </a:r>
          </a:p>
          <a:p>
            <a:r>
              <a:rPr lang="en-GB" sz="1000" dirty="0"/>
              <a:t>e.g. Rules, Policy, Document Mgt</a:t>
            </a:r>
          </a:p>
          <a:p>
            <a:endParaRPr lang="en-GB" sz="1000" dirty="0"/>
          </a:p>
        </p:txBody>
      </p:sp>
      <p:sp>
        <p:nvSpPr>
          <p:cNvPr id="14" name="Line Callout 1 (Accent Bar) 13"/>
          <p:cNvSpPr/>
          <p:nvPr/>
        </p:nvSpPr>
        <p:spPr bwMode="gray">
          <a:xfrm>
            <a:off x="9492114" y="4845372"/>
            <a:ext cx="1828800" cy="895149"/>
          </a:xfrm>
          <a:prstGeom prst="accentCallout1">
            <a:avLst>
              <a:gd name="adj1" fmla="val 18750"/>
              <a:gd name="adj2" fmla="val -8333"/>
              <a:gd name="adj3" fmla="val -98253"/>
              <a:gd name="adj4" fmla="val -155265"/>
            </a:avLst>
          </a:prstGeom>
          <a:solidFill>
            <a:schemeClr val="tx1"/>
          </a:solidFill>
          <a:ln w="158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dirty="0"/>
              <a:t>Computing resources </a:t>
            </a:r>
            <a:r>
              <a:rPr lang="en-US" sz="1000" dirty="0" smtClean="0"/>
              <a:t>: Infrastructure </a:t>
            </a:r>
            <a:r>
              <a:rPr lang="en-US" sz="1000" dirty="0"/>
              <a:t>as a Service</a:t>
            </a:r>
            <a:endParaRPr lang="en-GB" sz="1000" dirty="0"/>
          </a:p>
        </p:txBody>
      </p:sp>
      <p:sp>
        <p:nvSpPr>
          <p:cNvPr id="15" name="Line Callout 1 (Accent Bar) 14"/>
          <p:cNvSpPr/>
          <p:nvPr/>
        </p:nvSpPr>
        <p:spPr bwMode="gray">
          <a:xfrm>
            <a:off x="9492114" y="3379925"/>
            <a:ext cx="1828800" cy="895149"/>
          </a:xfrm>
          <a:prstGeom prst="accentCallout1">
            <a:avLst>
              <a:gd name="adj1" fmla="val 18750"/>
              <a:gd name="adj2" fmla="val -8333"/>
              <a:gd name="adj3" fmla="val 50135"/>
              <a:gd name="adj4" fmla="val -132897"/>
            </a:avLst>
          </a:prstGeom>
          <a:solidFill>
            <a:schemeClr val="tx1"/>
          </a:solidFill>
          <a:ln w="158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dirty="0"/>
              <a:t>Blockchain services &amp; Tools </a:t>
            </a:r>
            <a:r>
              <a:rPr lang="en-US" sz="1000" dirty="0" smtClean="0"/>
              <a:t>(upon which a specific </a:t>
            </a:r>
            <a:r>
              <a:rPr lang="en-US" sz="1000" dirty="0" err="1" smtClean="0"/>
              <a:t>blockchain</a:t>
            </a:r>
            <a:r>
              <a:rPr lang="en-US" sz="1000" dirty="0" smtClean="0"/>
              <a:t> implementation </a:t>
            </a:r>
            <a:r>
              <a:rPr lang="en-US" sz="1000" dirty="0"/>
              <a:t>can be </a:t>
            </a:r>
            <a:r>
              <a:rPr lang="en-US" sz="1000" dirty="0" smtClean="0"/>
              <a:t>deployed/maintained</a:t>
            </a:r>
            <a:r>
              <a:rPr lang="en-US" sz="1000" dirty="0"/>
              <a:t>). </a:t>
            </a:r>
          </a:p>
          <a:p>
            <a:r>
              <a:rPr lang="en-US" sz="1000" dirty="0" smtClean="0"/>
              <a:t>i.e., </a:t>
            </a:r>
            <a:r>
              <a:rPr lang="en-US" sz="1000" dirty="0"/>
              <a:t>Blockchain Cloud Service</a:t>
            </a:r>
            <a:endParaRPr lang="en-GB" sz="1000" dirty="0"/>
          </a:p>
        </p:txBody>
      </p:sp>
      <p:sp>
        <p:nvSpPr>
          <p:cNvPr id="17" name="Line Callout 1 (Accent Bar) 16"/>
          <p:cNvSpPr/>
          <p:nvPr/>
        </p:nvSpPr>
        <p:spPr bwMode="gray">
          <a:xfrm>
            <a:off x="9492114" y="1964209"/>
            <a:ext cx="1828800" cy="895149"/>
          </a:xfrm>
          <a:prstGeom prst="accentCallout1">
            <a:avLst>
              <a:gd name="adj1" fmla="val 46975"/>
              <a:gd name="adj2" fmla="val -8991"/>
              <a:gd name="adj3" fmla="val 146909"/>
              <a:gd name="adj4" fmla="val -107239"/>
            </a:avLst>
          </a:prstGeom>
          <a:solidFill>
            <a:schemeClr val="tx1"/>
          </a:solidFill>
          <a:ln w="158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dirty="0"/>
              <a:t>3</a:t>
            </a:r>
            <a:r>
              <a:rPr lang="en-US" sz="1000" baseline="30000" dirty="0"/>
              <a:t>rd</a:t>
            </a:r>
            <a:r>
              <a:rPr lang="en-US" sz="1000" dirty="0"/>
              <a:t> Party distributed Open source </a:t>
            </a:r>
            <a:r>
              <a:rPr lang="en-US" sz="1000" dirty="0" smtClean="0"/>
              <a:t> </a:t>
            </a:r>
            <a:r>
              <a:rPr lang="en-GB" sz="1000" dirty="0" smtClean="0"/>
              <a:t>Hyperledger</a:t>
            </a:r>
            <a:endParaRPr lang="en-GB" sz="1000" dirty="0"/>
          </a:p>
        </p:txBody>
      </p:sp>
      <p:sp>
        <p:nvSpPr>
          <p:cNvPr id="18" name="Line Callout 1 (Accent Bar) 17"/>
          <p:cNvSpPr/>
          <p:nvPr/>
        </p:nvSpPr>
        <p:spPr bwMode="gray">
          <a:xfrm>
            <a:off x="981777" y="2826472"/>
            <a:ext cx="1828800" cy="895149"/>
          </a:xfrm>
          <a:prstGeom prst="accentCallout1">
            <a:avLst>
              <a:gd name="adj1" fmla="val 42943"/>
              <a:gd name="adj2" fmla="val 106141"/>
              <a:gd name="adj3" fmla="val 43414"/>
              <a:gd name="adj4" fmla="val 173024"/>
            </a:avLst>
          </a:prstGeom>
          <a:solidFill>
            <a:schemeClr val="tx1"/>
          </a:solidFill>
          <a:ln w="158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000" dirty="0"/>
              <a:t>Blockchain Application Implementations platforms themselves</a:t>
            </a:r>
          </a:p>
          <a:p>
            <a:r>
              <a:rPr lang="en-GB" sz="1000" dirty="0"/>
              <a:t>e.g. Digital Trade Chain (DTC)</a:t>
            </a:r>
          </a:p>
        </p:txBody>
      </p:sp>
      <p:sp>
        <p:nvSpPr>
          <p:cNvPr id="20" name="Line Callout 1 (Accent Bar) 19"/>
          <p:cNvSpPr/>
          <p:nvPr/>
        </p:nvSpPr>
        <p:spPr bwMode="gray">
          <a:xfrm>
            <a:off x="981777" y="4843765"/>
            <a:ext cx="1828800" cy="895149"/>
          </a:xfrm>
          <a:prstGeom prst="accentCallout1">
            <a:avLst>
              <a:gd name="adj1" fmla="val 42943"/>
              <a:gd name="adj2" fmla="val 106141"/>
              <a:gd name="adj3" fmla="val 43414"/>
              <a:gd name="adj4" fmla="val 128945"/>
            </a:avLst>
          </a:prstGeom>
          <a:solidFill>
            <a:schemeClr val="tx1"/>
          </a:solidFill>
          <a:ln w="158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000" dirty="0"/>
              <a:t>Applications connected to block chains</a:t>
            </a:r>
          </a:p>
          <a:p>
            <a:r>
              <a:rPr lang="en-GB" sz="1000" dirty="0"/>
              <a:t>e.g. ERP Application, Trade Finance Applications</a:t>
            </a:r>
          </a:p>
        </p:txBody>
      </p:sp>
      <p:sp>
        <p:nvSpPr>
          <p:cNvPr id="23" name="Line Callout 1 (Accent Bar) 22"/>
          <p:cNvSpPr/>
          <p:nvPr/>
        </p:nvSpPr>
        <p:spPr bwMode="gray">
          <a:xfrm>
            <a:off x="981777" y="3801029"/>
            <a:ext cx="1828800" cy="895149"/>
          </a:xfrm>
          <a:prstGeom prst="accentCallout1">
            <a:avLst>
              <a:gd name="adj1" fmla="val 42943"/>
              <a:gd name="adj2" fmla="val 106141"/>
              <a:gd name="adj3" fmla="val 44758"/>
              <a:gd name="adj4" fmla="val 148682"/>
            </a:avLst>
          </a:prstGeom>
          <a:solidFill>
            <a:schemeClr val="tx1"/>
          </a:solidFill>
          <a:ln w="158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000" dirty="0"/>
              <a:t>Common &amp; Integration Services API, Integration and data movement</a:t>
            </a:r>
          </a:p>
          <a:p>
            <a:r>
              <a:rPr lang="en-GB" sz="1000" dirty="0"/>
              <a:t>e.g. Platform Services</a:t>
            </a:r>
          </a:p>
        </p:txBody>
      </p:sp>
      <p:graphicFrame>
        <p:nvGraphicFramePr>
          <p:cNvPr id="24" name="Table 23"/>
          <p:cNvGraphicFramePr>
            <a:graphicFrameLocks noGrp="1"/>
          </p:cNvGraphicFramePr>
          <p:nvPr>
            <p:extLst>
              <p:ext uri="{D42A27DB-BD31-4B8C-83A1-F6EECF244321}">
                <p14:modId xmlns:p14="http://schemas.microsoft.com/office/powerpoint/2010/main" val="1439608020"/>
              </p:ext>
            </p:extLst>
          </p:nvPr>
        </p:nvGraphicFramePr>
        <p:xfrm>
          <a:off x="9288379" y="263172"/>
          <a:ext cx="2622885" cy="1075048"/>
        </p:xfrm>
        <a:graphic>
          <a:graphicData uri="http://schemas.openxmlformats.org/drawingml/2006/table">
            <a:tbl>
              <a:tblPr>
                <a:tableStyleId>{2D5ABB26-0587-4C30-8999-92F81FD0307C}</a:tableStyleId>
              </a:tblPr>
              <a:tblGrid>
                <a:gridCol w="209240">
                  <a:extLst>
                    <a:ext uri="{9D8B030D-6E8A-4147-A177-3AD203B41FA5}">
                      <a16:colId xmlns="" xmlns:a16="http://schemas.microsoft.com/office/drawing/2014/main" val="20000"/>
                    </a:ext>
                  </a:extLst>
                </a:gridCol>
                <a:gridCol w="2413645">
                  <a:extLst>
                    <a:ext uri="{9D8B030D-6E8A-4147-A177-3AD203B41FA5}">
                      <a16:colId xmlns="" xmlns:a16="http://schemas.microsoft.com/office/drawing/2014/main" val="20001"/>
                    </a:ext>
                  </a:extLst>
                </a:gridCol>
              </a:tblGrid>
              <a:tr h="281231">
                <a:tc>
                  <a:txBody>
                    <a:bodyPr/>
                    <a:lstStyle/>
                    <a:p>
                      <a:endParaRPr lang="en-GB" sz="1000" dirty="0"/>
                    </a:p>
                  </a:txBody>
                  <a:tcPr>
                    <a:solidFill>
                      <a:schemeClr val="accent4"/>
                    </a:solidFill>
                  </a:tcPr>
                </a:tc>
                <a:tc>
                  <a:txBody>
                    <a:bodyPr/>
                    <a:lstStyle/>
                    <a:p>
                      <a:r>
                        <a:rPr lang="en-GB" sz="1000" dirty="0"/>
                        <a:t>Oracle Non Blockchain</a:t>
                      </a:r>
                      <a:r>
                        <a:rPr lang="en-GB" sz="1000" baseline="0" dirty="0"/>
                        <a:t> specific services (used in conjunction with distributed ledger scenarios)</a:t>
                      </a:r>
                      <a:endParaRPr lang="en-GB" sz="1000" dirty="0"/>
                    </a:p>
                  </a:txBody>
                  <a:tcPr/>
                </a:tc>
                <a:extLst>
                  <a:ext uri="{0D108BD9-81ED-4DB2-BD59-A6C34878D82A}">
                    <a16:rowId xmlns="" xmlns:a16="http://schemas.microsoft.com/office/drawing/2014/main" val="10000"/>
                  </a:ext>
                </a:extLst>
              </a:tr>
              <a:tr h="263204">
                <a:tc>
                  <a:txBody>
                    <a:bodyPr/>
                    <a:lstStyle/>
                    <a:p>
                      <a:endParaRPr lang="en-GB" sz="1000" dirty="0">
                        <a:solidFill>
                          <a:schemeClr val="bg2"/>
                        </a:solidFill>
                      </a:endParaRPr>
                    </a:p>
                  </a:txBody>
                  <a:tcPr>
                    <a:solidFill>
                      <a:schemeClr val="bg2"/>
                    </a:solidFill>
                  </a:tcPr>
                </a:tc>
                <a:tc>
                  <a:txBody>
                    <a:bodyPr/>
                    <a:lstStyle/>
                    <a:p>
                      <a:r>
                        <a:rPr lang="en-GB" sz="1000" dirty="0" smtClean="0"/>
                        <a:t>Hyperledger Fabric</a:t>
                      </a:r>
                      <a:endParaRPr lang="en-GB" sz="1000" dirty="0"/>
                    </a:p>
                  </a:txBody>
                  <a:tcPr/>
                </a:tc>
                <a:extLst>
                  <a:ext uri="{0D108BD9-81ED-4DB2-BD59-A6C34878D82A}">
                    <a16:rowId xmlns="" xmlns:a16="http://schemas.microsoft.com/office/drawing/2014/main" val="10001"/>
                  </a:ext>
                </a:extLst>
              </a:tr>
              <a:tr h="263204">
                <a:tc>
                  <a:txBody>
                    <a:bodyPr/>
                    <a:lstStyle/>
                    <a:p>
                      <a:endParaRPr lang="en-GB" sz="1000" dirty="0">
                        <a:solidFill>
                          <a:schemeClr val="bg2"/>
                        </a:solidFill>
                      </a:endParaRPr>
                    </a:p>
                  </a:txBody>
                  <a:tcPr>
                    <a:solidFill>
                      <a:schemeClr val="accent6"/>
                    </a:solidFill>
                  </a:tcPr>
                </a:tc>
                <a:tc>
                  <a:txBody>
                    <a:bodyPr/>
                    <a:lstStyle/>
                    <a:p>
                      <a:r>
                        <a:rPr lang="en-GB" sz="1000" dirty="0"/>
                        <a:t>Blockchain</a:t>
                      </a:r>
                      <a:r>
                        <a:rPr lang="en-GB" sz="1000" baseline="0" dirty="0"/>
                        <a:t> specific cervices</a:t>
                      </a:r>
                      <a:endParaRPr lang="en-GB" sz="1000" dirty="0"/>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55272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2737" y="406643"/>
            <a:ext cx="11125200" cy="616245"/>
          </a:xfrm>
        </p:spPr>
        <p:txBody>
          <a:bodyPr/>
          <a:lstStyle/>
          <a:p>
            <a:r>
              <a:rPr lang="en-US" dirty="0" err="1" smtClean="0"/>
              <a:t>Blockchain’s</a:t>
            </a:r>
            <a:r>
              <a:rPr lang="en-US" dirty="0" smtClean="0"/>
              <a:t> Role in Insurance</a:t>
            </a:r>
            <a:endParaRPr lang="en-US" dirty="0"/>
          </a:p>
        </p:txBody>
      </p:sp>
      <p:pic>
        <p:nvPicPr>
          <p:cNvPr id="7" name="Picture 6"/>
          <p:cNvPicPr>
            <a:picLocks noChangeAspect="1"/>
          </p:cNvPicPr>
          <p:nvPr/>
        </p:nvPicPr>
        <p:blipFill>
          <a:blip r:embed="rId3"/>
          <a:stretch>
            <a:fillRect/>
          </a:stretch>
        </p:blipFill>
        <p:spPr>
          <a:xfrm>
            <a:off x="387459" y="1265773"/>
            <a:ext cx="11375756" cy="4543425"/>
          </a:xfrm>
          <a:prstGeom prst="rect">
            <a:avLst/>
          </a:prstGeom>
        </p:spPr>
      </p:pic>
    </p:spTree>
    <p:extLst>
      <p:ext uri="{BB962C8B-B14F-4D97-AF65-F5344CB8AC3E}">
        <p14:creationId xmlns:p14="http://schemas.microsoft.com/office/powerpoint/2010/main" val="395504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49451" y="267238"/>
            <a:ext cx="11125200" cy="585788"/>
          </a:xfrm>
        </p:spPr>
        <p:txBody>
          <a:bodyPr/>
          <a:lstStyle/>
          <a:p>
            <a:r>
              <a:rPr lang="en-US" dirty="0" smtClean="0"/>
              <a:t>Claims Processing Yesterday &amp; Tomorrow</a:t>
            </a:r>
            <a:endParaRPr lang="en-US" dirty="0"/>
          </a:p>
        </p:txBody>
      </p:sp>
      <p:pic>
        <p:nvPicPr>
          <p:cNvPr id="4" name="Picture 3"/>
          <p:cNvPicPr>
            <a:picLocks noChangeAspect="1"/>
          </p:cNvPicPr>
          <p:nvPr/>
        </p:nvPicPr>
        <p:blipFill>
          <a:blip r:embed="rId2"/>
          <a:stretch>
            <a:fillRect/>
          </a:stretch>
        </p:blipFill>
        <p:spPr>
          <a:xfrm>
            <a:off x="1268114" y="1021112"/>
            <a:ext cx="9280633" cy="5173841"/>
          </a:xfrm>
          <a:prstGeom prst="rect">
            <a:avLst/>
          </a:prstGeom>
        </p:spPr>
      </p:pic>
    </p:spTree>
    <p:extLst>
      <p:ext uri="{BB962C8B-B14F-4D97-AF65-F5344CB8AC3E}">
        <p14:creationId xmlns:p14="http://schemas.microsoft.com/office/powerpoint/2010/main" val="55751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75872" y="326056"/>
            <a:ext cx="11125200" cy="600075"/>
          </a:xfrm>
        </p:spPr>
        <p:txBody>
          <a:bodyPr/>
          <a:lstStyle/>
          <a:p>
            <a:r>
              <a:rPr lang="en-US" dirty="0" smtClean="0"/>
              <a:t>Blockchain in Claims</a:t>
            </a:r>
            <a:endParaRPr lang="en-US" dirty="0"/>
          </a:p>
        </p:txBody>
      </p:sp>
      <p:pic>
        <p:nvPicPr>
          <p:cNvPr id="4" name="Picture 3"/>
          <p:cNvPicPr>
            <a:picLocks noChangeAspect="1"/>
          </p:cNvPicPr>
          <p:nvPr/>
        </p:nvPicPr>
        <p:blipFill>
          <a:blip r:embed="rId2"/>
          <a:stretch>
            <a:fillRect/>
          </a:stretch>
        </p:blipFill>
        <p:spPr>
          <a:xfrm>
            <a:off x="841778" y="1200928"/>
            <a:ext cx="10593388" cy="5162411"/>
          </a:xfrm>
          <a:prstGeom prst="rect">
            <a:avLst/>
          </a:prstGeom>
        </p:spPr>
      </p:pic>
    </p:spTree>
    <p:extLst>
      <p:ext uri="{BB962C8B-B14F-4D97-AF65-F5344CB8AC3E}">
        <p14:creationId xmlns:p14="http://schemas.microsoft.com/office/powerpoint/2010/main" val="274343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1811" y="165113"/>
            <a:ext cx="11125200" cy="538163"/>
          </a:xfrm>
        </p:spPr>
        <p:txBody>
          <a:bodyPr/>
          <a:lstStyle/>
          <a:p>
            <a:r>
              <a:rPr lang="en-US" dirty="0" smtClean="0"/>
              <a:t>Feasibility &amp; Implications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111619979"/>
              </p:ext>
            </p:extLst>
          </p:nvPr>
        </p:nvGraphicFramePr>
        <p:xfrm>
          <a:off x="531812" y="3427191"/>
          <a:ext cx="10812947" cy="2722880"/>
        </p:xfrm>
        <a:graphic>
          <a:graphicData uri="http://schemas.openxmlformats.org/drawingml/2006/table">
            <a:tbl>
              <a:tblPr firstRow="1" bandRow="1">
                <a:tableStyleId>{5FD0F851-EC5A-4D38-B0AD-8093EC10F338}</a:tableStyleId>
              </a:tblPr>
              <a:tblGrid>
                <a:gridCol w="10812947"/>
              </a:tblGrid>
              <a:tr h="370840">
                <a:tc>
                  <a:txBody>
                    <a:bodyPr/>
                    <a:lstStyle/>
                    <a:p>
                      <a:r>
                        <a:rPr lang="en-US" sz="1600" dirty="0" smtClean="0"/>
                        <a:t>Potential Implications for Life Insurers</a:t>
                      </a:r>
                    </a:p>
                  </a:txBody>
                  <a:tcPr>
                    <a:lnB w="12700" cap="flat" cmpd="sng" algn="ctr">
                      <a:solidFill>
                        <a:schemeClr val="tx1"/>
                      </a:solidFill>
                      <a:prstDash val="solid"/>
                      <a:round/>
                      <a:headEnd type="none" w="med" len="med"/>
                      <a:tailEnd type="none" w="med" len="med"/>
                    </a:lnB>
                    <a:solidFill>
                      <a:srgbClr val="00B050"/>
                    </a:solidFill>
                  </a:tcPr>
                </a:tc>
              </a:tr>
              <a:tr h="370840">
                <a:tc>
                  <a:txBody>
                    <a:bodyPr/>
                    <a:lstStyle/>
                    <a:p>
                      <a:r>
                        <a:rPr lang="en-US" sz="1600" b="1" dirty="0" smtClean="0"/>
                        <a:t>Reduced Turn Around time: </a:t>
                      </a:r>
                      <a:r>
                        <a:rPr lang="en-US" sz="1600" b="0" i="0" u="none" strike="noStrike" kern="1200" baseline="0" dirty="0" smtClean="0">
                          <a:solidFill>
                            <a:schemeClr val="tx1"/>
                          </a:solidFill>
                          <a:latin typeface="+mn-lt"/>
                          <a:ea typeface="+mn-ea"/>
                          <a:cs typeface="+mn-cs"/>
                        </a:rPr>
                        <a:t>The turnaround time of the entire death claims processing is significantly reduced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sz="1600" b="1" i="0" u="none" strike="noStrike" kern="1200" baseline="0" dirty="0" smtClean="0">
                          <a:solidFill>
                            <a:schemeClr val="tx1"/>
                          </a:solidFill>
                          <a:latin typeface="+mn-lt"/>
                          <a:ea typeface="+mn-ea"/>
                          <a:cs typeface="+mn-cs"/>
                        </a:rPr>
                        <a:t>No hassles to beneficiary:  </a:t>
                      </a:r>
                      <a:r>
                        <a:rPr lang="en-US" sz="1600" b="0" i="0" u="none" strike="noStrike" kern="1200" baseline="0" dirty="0" smtClean="0">
                          <a:solidFill>
                            <a:schemeClr val="tx1"/>
                          </a:solidFill>
                          <a:latin typeface="+mn-lt"/>
                          <a:ea typeface="+mn-ea"/>
                          <a:cs typeface="+mn-cs"/>
                        </a:rPr>
                        <a:t>The beneficiary is not burdened with collecting death-related documents, submitting cumbersome forms or following up with the insurer for the disbursement of the claim amount. Death registration and claims are initiated and processed by the various entities in the network.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sz="1600" b="1" i="0" u="none" strike="noStrike" kern="1200" baseline="0" dirty="0" smtClean="0">
                          <a:solidFill>
                            <a:schemeClr val="tx1"/>
                          </a:solidFill>
                          <a:latin typeface="+mn-lt"/>
                          <a:ea typeface="+mn-ea"/>
                          <a:cs typeface="+mn-cs"/>
                        </a:rPr>
                        <a:t>Reduction of fraudulent claims: </a:t>
                      </a:r>
                      <a:r>
                        <a:rPr lang="en-US" sz="1600" b="0" i="0" u="none" strike="noStrike" kern="1200" baseline="0" dirty="0" smtClean="0">
                          <a:solidFill>
                            <a:schemeClr val="tx1"/>
                          </a:solidFill>
                          <a:latin typeface="+mn-lt"/>
                          <a:ea typeface="+mn-ea"/>
                          <a:cs typeface="+mn-cs"/>
                        </a:rPr>
                        <a:t>All the records are available on a public ledger and can be audited at any point in time with easy traceability.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sz="1600" b="1" i="0" u="none" strike="noStrike" kern="1200" baseline="0" dirty="0" smtClean="0">
                          <a:solidFill>
                            <a:schemeClr val="tx1"/>
                          </a:solidFill>
                          <a:latin typeface="+mn-lt"/>
                          <a:ea typeface="+mn-ea"/>
                          <a:cs typeface="+mn-cs"/>
                        </a:rPr>
                        <a:t>Enhanced scalability: </a:t>
                      </a:r>
                      <a:r>
                        <a:rPr lang="en-US" sz="1600" b="0" i="0" u="none" strike="noStrike" kern="1200" baseline="0" dirty="0" smtClean="0">
                          <a:solidFill>
                            <a:schemeClr val="tx1"/>
                          </a:solidFill>
                          <a:latin typeface="+mn-lt"/>
                          <a:ea typeface="+mn-ea"/>
                          <a:cs typeface="+mn-cs"/>
                        </a:rPr>
                        <a:t>The solution can be scaled to include multiple entities (including regulatory bodies, additional insurers or hospital networks) and thereby expand the reach of the insurer.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79465273"/>
              </p:ext>
            </p:extLst>
          </p:nvPr>
        </p:nvGraphicFramePr>
        <p:xfrm>
          <a:off x="531811" y="993181"/>
          <a:ext cx="10812947" cy="1854200"/>
        </p:xfrm>
        <a:graphic>
          <a:graphicData uri="http://schemas.openxmlformats.org/drawingml/2006/table">
            <a:tbl>
              <a:tblPr firstRow="1" bandRow="1">
                <a:tableStyleId>{5FD0F851-EC5A-4D38-B0AD-8093EC10F338}</a:tableStyleId>
              </a:tblPr>
              <a:tblGrid>
                <a:gridCol w="10812947"/>
              </a:tblGrid>
              <a:tr h="370840">
                <a:tc>
                  <a:txBody>
                    <a:bodyPr/>
                    <a:lstStyle/>
                    <a:p>
                      <a:r>
                        <a:rPr lang="en-US" sz="1600" dirty="0" smtClean="0"/>
                        <a:t>Feasibility</a:t>
                      </a:r>
                    </a:p>
                  </a:txBody>
                  <a:tcPr>
                    <a:lnB w="12700" cap="flat" cmpd="sng" algn="ctr">
                      <a:solidFill>
                        <a:schemeClr val="tx1"/>
                      </a:solidFill>
                      <a:prstDash val="solid"/>
                      <a:round/>
                      <a:headEnd type="none" w="med" len="med"/>
                      <a:tailEnd type="none" w="med" len="med"/>
                    </a:lnB>
                    <a:solidFill>
                      <a:srgbClr val="00B0F0"/>
                    </a:solidFill>
                  </a:tcPr>
                </a:tc>
              </a:tr>
              <a:tr h="370840">
                <a:tc>
                  <a:txBody>
                    <a:bodyPr/>
                    <a:lstStyle/>
                    <a:p>
                      <a:r>
                        <a:rPr lang="en-US" sz="1600" b="1" dirty="0" smtClean="0"/>
                        <a:t>Data Protection and Security</a:t>
                      </a:r>
                      <a:endParaRPr lang="en-US" sz="1600" b="0" i="0" u="none" strike="noStrike" kern="1200" baseline="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sz="1600" b="1" i="0" u="none" strike="noStrike" kern="1200" baseline="0" dirty="0" smtClean="0">
                          <a:solidFill>
                            <a:schemeClr val="tx1"/>
                          </a:solidFill>
                          <a:latin typeface="+mn-lt"/>
                          <a:ea typeface="+mn-ea"/>
                          <a:cs typeface="+mn-cs"/>
                        </a:rPr>
                        <a:t>Enablement of multiparty shared network</a:t>
                      </a:r>
                      <a:endParaRPr lang="en-US" sz="1600" b="0" i="0" u="none" strike="noStrike" kern="1200" baseline="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sz="1600" b="1" i="0" u="none" strike="noStrike" kern="1200" baseline="0" dirty="0" smtClean="0">
                          <a:solidFill>
                            <a:schemeClr val="tx1"/>
                          </a:solidFill>
                          <a:latin typeface="+mn-lt"/>
                          <a:ea typeface="+mn-ea"/>
                          <a:cs typeface="+mn-cs"/>
                        </a:rPr>
                        <a:t>Disintermediation</a:t>
                      </a:r>
                      <a:endParaRPr lang="en-US" sz="1600" b="0" i="0" u="none" strike="noStrike" kern="1200" baseline="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sz="1600" b="1" i="0" u="none" strike="noStrike" kern="1200" baseline="0" dirty="0" smtClean="0">
                          <a:solidFill>
                            <a:schemeClr val="tx1"/>
                          </a:solidFill>
                          <a:latin typeface="+mn-lt"/>
                          <a:ea typeface="+mn-ea"/>
                          <a:cs typeface="+mn-cs"/>
                        </a:rPr>
                        <a:t>Unified Streamlined Process</a:t>
                      </a:r>
                      <a:endParaRPr lang="en-US" sz="1600" b="0" i="0" u="none" strike="noStrike" kern="1200" baseline="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17435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1812" y="266243"/>
            <a:ext cx="11125200" cy="601662"/>
          </a:xfrm>
        </p:spPr>
        <p:txBody>
          <a:bodyPr/>
          <a:lstStyle/>
          <a:p>
            <a:r>
              <a:rPr lang="en-US" dirty="0" smtClean="0"/>
              <a:t>Adding Medical Data to Blockchain</a:t>
            </a:r>
            <a:endParaRPr lang="en-US" dirty="0"/>
          </a:p>
        </p:txBody>
      </p:sp>
      <p:pic>
        <p:nvPicPr>
          <p:cNvPr id="4" name="Picture 3"/>
          <p:cNvPicPr>
            <a:picLocks noChangeAspect="1"/>
          </p:cNvPicPr>
          <p:nvPr/>
        </p:nvPicPr>
        <p:blipFill>
          <a:blip r:embed="rId2"/>
          <a:stretch>
            <a:fillRect/>
          </a:stretch>
        </p:blipFill>
        <p:spPr>
          <a:xfrm>
            <a:off x="531812" y="1007390"/>
            <a:ext cx="11125200" cy="5438775"/>
          </a:xfrm>
          <a:prstGeom prst="rect">
            <a:avLst/>
          </a:prstGeom>
        </p:spPr>
      </p:pic>
    </p:spTree>
    <p:extLst>
      <p:ext uri="{BB962C8B-B14F-4D97-AF65-F5344CB8AC3E}">
        <p14:creationId xmlns:p14="http://schemas.microsoft.com/office/powerpoint/2010/main" val="292726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1812" y="267158"/>
            <a:ext cx="11125200" cy="538162"/>
          </a:xfrm>
        </p:spPr>
        <p:txBody>
          <a:bodyPr/>
          <a:lstStyle/>
          <a:p>
            <a:r>
              <a:rPr lang="en-US" dirty="0" smtClean="0"/>
              <a:t>Feasibility &amp; Implications</a:t>
            </a:r>
            <a:endParaRPr lang="en-US" dirty="0"/>
          </a:p>
        </p:txBody>
      </p:sp>
      <p:pic>
        <p:nvPicPr>
          <p:cNvPr id="4" name="Picture 3"/>
          <p:cNvPicPr>
            <a:picLocks noChangeAspect="1"/>
          </p:cNvPicPr>
          <p:nvPr/>
        </p:nvPicPr>
        <p:blipFill>
          <a:blip r:embed="rId2"/>
          <a:stretch>
            <a:fillRect/>
          </a:stretch>
        </p:blipFill>
        <p:spPr>
          <a:xfrm>
            <a:off x="531812" y="945397"/>
            <a:ext cx="11125199" cy="5346915"/>
          </a:xfrm>
          <a:prstGeom prst="rect">
            <a:avLst/>
          </a:prstGeom>
        </p:spPr>
      </p:pic>
    </p:spTree>
    <p:extLst>
      <p:ext uri="{BB962C8B-B14F-4D97-AF65-F5344CB8AC3E}">
        <p14:creationId xmlns:p14="http://schemas.microsoft.com/office/powerpoint/2010/main" val="85826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1813" y="359526"/>
            <a:ext cx="11125200" cy="523875"/>
          </a:xfrm>
        </p:spPr>
        <p:txBody>
          <a:bodyPr/>
          <a:lstStyle/>
          <a:p>
            <a:r>
              <a:rPr lang="en-US" dirty="0" smtClean="0"/>
              <a:t>Facilitating Dynamic Insurer Client Relationship</a:t>
            </a:r>
            <a:endParaRPr lang="en-US" dirty="0"/>
          </a:p>
        </p:txBody>
      </p:sp>
      <p:pic>
        <p:nvPicPr>
          <p:cNvPr id="4" name="Picture 3"/>
          <p:cNvPicPr>
            <a:picLocks noChangeAspect="1"/>
          </p:cNvPicPr>
          <p:nvPr/>
        </p:nvPicPr>
        <p:blipFill>
          <a:blip r:embed="rId2"/>
          <a:stretch>
            <a:fillRect/>
          </a:stretch>
        </p:blipFill>
        <p:spPr>
          <a:xfrm>
            <a:off x="531813" y="1100380"/>
            <a:ext cx="11125199" cy="5046644"/>
          </a:xfrm>
          <a:prstGeom prst="rect">
            <a:avLst/>
          </a:prstGeom>
        </p:spPr>
      </p:pic>
    </p:spTree>
    <p:extLst>
      <p:ext uri="{BB962C8B-B14F-4D97-AF65-F5344CB8AC3E}">
        <p14:creationId xmlns:p14="http://schemas.microsoft.com/office/powerpoint/2010/main" val="346713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1812" y="298155"/>
            <a:ext cx="11125200" cy="538162"/>
          </a:xfrm>
        </p:spPr>
        <p:txBody>
          <a:bodyPr/>
          <a:lstStyle/>
          <a:p>
            <a:r>
              <a:rPr lang="en-US" dirty="0" smtClean="0"/>
              <a:t>Feasibility &amp; Implications</a:t>
            </a:r>
            <a:endParaRPr lang="en-US" dirty="0"/>
          </a:p>
        </p:txBody>
      </p:sp>
      <p:pic>
        <p:nvPicPr>
          <p:cNvPr id="3" name="Picture 2"/>
          <p:cNvPicPr>
            <a:picLocks noChangeAspect="1"/>
          </p:cNvPicPr>
          <p:nvPr/>
        </p:nvPicPr>
        <p:blipFill>
          <a:blip r:embed="rId2"/>
          <a:stretch>
            <a:fillRect/>
          </a:stretch>
        </p:blipFill>
        <p:spPr>
          <a:xfrm>
            <a:off x="531812" y="977604"/>
            <a:ext cx="11125200" cy="5057775"/>
          </a:xfrm>
          <a:prstGeom prst="rect">
            <a:avLst/>
          </a:prstGeom>
        </p:spPr>
      </p:pic>
    </p:spTree>
    <p:extLst>
      <p:ext uri="{BB962C8B-B14F-4D97-AF65-F5344CB8AC3E}">
        <p14:creationId xmlns:p14="http://schemas.microsoft.com/office/powerpoint/2010/main" val="140215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solidFill>
          <a:srgbClr val="FFFF00"/>
        </a:solid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3DB227D6-85D8-9A45-98B2-F7108128ADBF}" vid="{AFB409E2-9D21-8A40-8956-31FE3A47A9FA}"/>
    </a:ext>
  </a:extLst>
</a:theme>
</file>

<file path=ppt/theme/theme2.xml><?xml version="1.0" encoding="utf-8"?>
<a:theme xmlns:a="http://schemas.openxmlformats.org/drawingml/2006/main" name="1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solidFill>
          <a:srgbClr val="FFFF00"/>
        </a:solid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3DB227D6-85D8-9A45-98B2-F7108128ADBF}" vid="{AFB409E2-9D21-8A40-8956-31FE3A47A9FA}"/>
    </a:ext>
  </a:extLst>
</a:theme>
</file>

<file path=ppt/theme/theme3.xml><?xml version="1.0" encoding="utf-8"?>
<a:theme xmlns:a="http://schemas.openxmlformats.org/drawingml/2006/main" name="2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solidFill>
          <a:srgbClr val="FFFF00"/>
        </a:solid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3DB227D6-85D8-9A45-98B2-F7108128ADBF}" vid="{AFB409E2-9D21-8A40-8956-31FE3A47A9FA}"/>
    </a:ext>
  </a:extLst>
</a:theme>
</file>

<file path=ppt/theme/theme4.xml><?xml version="1.0" encoding="utf-8"?>
<a:theme xmlns:a="http://schemas.openxmlformats.org/drawingml/2006/main" name="3_Default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170717.potx" id="{5F8EF313-73E7-8949-998F-B56DC147001D}" vid="{500031CF-43E1-5C42-B3F8-E14A18A1E182}"/>
    </a:ext>
  </a:extLst>
</a:theme>
</file>

<file path=ppt/theme/theme5.xml><?xml version="1.0" encoding="utf-8"?>
<a:theme xmlns:a="http://schemas.openxmlformats.org/drawingml/2006/main" name="6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solidFill>
          <a:srgbClr val="FFFF00"/>
        </a:solid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3DB227D6-85D8-9A45-98B2-F7108128ADBF}" vid="{AFB409E2-9D21-8A40-8956-31FE3A47A9FA}"/>
    </a:ext>
  </a:extLst>
</a:theme>
</file>

<file path=ppt/theme/theme6.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Oracle-16x9-2015-150622.potx</Template>
  <TotalTime>55153</TotalTime>
  <Words>704</Words>
  <Application>Microsoft Office PowerPoint</Application>
  <PresentationFormat>Custom</PresentationFormat>
  <Paragraphs>97</Paragraphs>
  <Slides>14</Slides>
  <Notes>4</Notes>
  <HiddenSlides>0</HiddenSlides>
  <MMClips>0</MMClips>
  <ScaleCrop>false</ScaleCrop>
  <HeadingPairs>
    <vt:vector size="6" baseType="variant">
      <vt:variant>
        <vt:lpstr>Fonts Used</vt:lpstr>
      </vt:variant>
      <vt:variant>
        <vt:i4>2</vt:i4>
      </vt:variant>
      <vt:variant>
        <vt:lpstr>Theme</vt:lpstr>
      </vt:variant>
      <vt:variant>
        <vt:i4>5</vt:i4>
      </vt:variant>
      <vt:variant>
        <vt:lpstr>Slide Titles</vt:lpstr>
      </vt:variant>
      <vt:variant>
        <vt:i4>14</vt:i4>
      </vt:variant>
    </vt:vector>
  </HeadingPairs>
  <TitlesOfParts>
    <vt:vector size="21" baseType="lpstr">
      <vt:lpstr>Arial</vt:lpstr>
      <vt:lpstr>Calibri</vt:lpstr>
      <vt:lpstr>Default Theme</vt:lpstr>
      <vt:lpstr>1_Default Theme</vt:lpstr>
      <vt:lpstr>2_Default Theme</vt:lpstr>
      <vt:lpstr>3_Default Theme</vt:lpstr>
      <vt:lpstr>6_Default Theme</vt:lpstr>
      <vt:lpstr>Insurance Use Cases</vt:lpstr>
      <vt:lpstr>Blockchain’s Role in Insurance</vt:lpstr>
      <vt:lpstr>Claims Processing Yesterday &amp; Tomorrow</vt:lpstr>
      <vt:lpstr>Blockchain in Claims</vt:lpstr>
      <vt:lpstr>Feasibility &amp; Implications</vt:lpstr>
      <vt:lpstr>Adding Medical Data to Blockchain</vt:lpstr>
      <vt:lpstr>Feasibility &amp; Implications</vt:lpstr>
      <vt:lpstr>Facilitating Dynamic Insurer Client Relationship</vt:lpstr>
      <vt:lpstr>Feasibility &amp; Implications</vt:lpstr>
      <vt:lpstr>Implementation Options</vt:lpstr>
      <vt:lpstr>PowerPoint Presentation</vt:lpstr>
      <vt:lpstr>PowerPoint Presentation</vt:lpstr>
      <vt:lpstr>PowerPoint Presentation</vt:lpstr>
      <vt:lpstr>Oracle Value Proposition</vt:lpstr>
    </vt:vector>
  </TitlesOfParts>
  <Company>Oracle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PaaS for SaaS - Leverage Oracle PaaS to Enrich Your Oracle and Non-Oracle SaaS</dc:title>
  <dc:creator>Manish Palparthy</dc:creator>
  <cp:lastModifiedBy>Manish Palparthy</cp:lastModifiedBy>
  <cp:revision>2152</cp:revision>
  <cp:lastPrinted>2017-08-15T06:28:17Z</cp:lastPrinted>
  <dcterms:created xsi:type="dcterms:W3CDTF">2014-04-23T00:57:37Z</dcterms:created>
  <dcterms:modified xsi:type="dcterms:W3CDTF">2019-02-22T02:54:08Z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y fmtid="{D5CDD505-2E9C-101B-9397-08002B2CF9AE}" pid="5" name="DISdDocName">
    <vt:lpwstr>CNT2337132</vt:lpwstr>
  </property>
  <property fmtid="{D5CDD505-2E9C-101B-9397-08002B2CF9AE}" pid="6" name="DISProperties">
    <vt:lpwstr>DISdDocName,DIScgiUrl,DISdUser,DISdID,DISidcName,DISTaskPaneUrl</vt:lpwstr>
  </property>
  <property fmtid="{D5CDD505-2E9C-101B-9397-08002B2CF9AE}" pid="7" name="DIScgiUrl">
    <vt:lpwstr>https://content.oracle.com/content/idcplg</vt:lpwstr>
  </property>
  <property fmtid="{D5CDD505-2E9C-101B-9397-08002B2CF9AE}" pid="8" name="DISdUser">
    <vt:lpwstr>JOHN.KLINKE@ORACLE.COM</vt:lpwstr>
  </property>
  <property fmtid="{D5CDD505-2E9C-101B-9397-08002B2CF9AE}" pid="9" name="DISdID">
    <vt:lpwstr>6677914</vt:lpwstr>
  </property>
  <property fmtid="{D5CDD505-2E9C-101B-9397-08002B2CF9AE}" pid="10" name="DISidcName">
    <vt:lpwstr>sites_contrib_prod</vt:lpwstr>
  </property>
  <property fmtid="{D5CDD505-2E9C-101B-9397-08002B2CF9AE}" pid="11" name="DISTaskPaneUrl">
    <vt:lpwstr>https://content.oracle.com/content/idcplg?IdcService=DESKTOP_DOC_INFO&amp;dDocName=CNT2337132&amp;dID=6677914&amp;ClientControlled=DocMan,taskpane&amp;coreContentOnly=1</vt:lpwstr>
  </property>
</Properties>
</file>